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
  </p:notesMasterIdLst>
  <p:sldIdLst>
    <p:sldId id="256" r:id="rId2"/>
  </p:sldIdLst>
  <p:sldSz cx="3600450" cy="89995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3D5EA6"/>
    <a:srgbClr val="406FB2"/>
    <a:srgbClr val="2F3890"/>
    <a:srgbClr val="234797"/>
    <a:srgbClr val="2E2C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78"/>
    <p:restoredTop sz="94748"/>
  </p:normalViewPr>
  <p:slideViewPr>
    <p:cSldViewPr snapToGrid="0">
      <p:cViewPr>
        <p:scale>
          <a:sx n="125" d="100"/>
          <a:sy n="125" d="100"/>
        </p:scale>
        <p:origin x="367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4ADA27-5B19-3944-B48F-B4A557D33D02}" type="datetimeFigureOut">
              <a:rPr kumimoji="1" lang="zh-CN" altLang="en-US" smtClean="0"/>
              <a:t>2025/8/16</a:t>
            </a:fld>
            <a:endParaRPr kumimoji="1" lang="zh-CN" altLang="en-US"/>
          </a:p>
        </p:txBody>
      </p:sp>
      <p:sp>
        <p:nvSpPr>
          <p:cNvPr id="4" name="幻灯片图像占位符 3"/>
          <p:cNvSpPr>
            <a:spLocks noGrp="1" noRot="1" noChangeAspect="1"/>
          </p:cNvSpPr>
          <p:nvPr>
            <p:ph type="sldImg" idx="2"/>
          </p:nvPr>
        </p:nvSpPr>
        <p:spPr>
          <a:xfrm>
            <a:off x="2811463" y="1143000"/>
            <a:ext cx="123507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B5EE23-FCDD-CA4A-A8F4-9C9D353A438A}"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DCB5EE23-FCDD-CA4A-A8F4-9C9D353A438A}" type="slidenum">
              <a:rPr kumimoji="1" lang="zh-CN" altLang="en-US" smtClean="0"/>
              <a:t>1</a:t>
            </a:fld>
            <a:endParaRPr kumimoji="1"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70034" y="1472842"/>
            <a:ext cx="3060383" cy="3133172"/>
          </a:xfrm>
        </p:spPr>
        <p:txBody>
          <a:bodyPr anchor="b"/>
          <a:lstStyle>
            <a:lvl1pPr algn="ctr">
              <a:defRPr sz="2365"/>
            </a:lvl1pPr>
          </a:lstStyle>
          <a:p>
            <a:r>
              <a:rPr lang="zh-CN" altLang="en-US"/>
              <a:t>单击此处编辑母版标题样式</a:t>
            </a:r>
            <a:endParaRPr lang="en-US" dirty="0"/>
          </a:p>
        </p:txBody>
      </p:sp>
      <p:sp>
        <p:nvSpPr>
          <p:cNvPr id="3" name="Subtitle 2"/>
          <p:cNvSpPr>
            <a:spLocks noGrp="1"/>
          </p:cNvSpPr>
          <p:nvPr>
            <p:ph type="subTitle" idx="1"/>
          </p:nvPr>
        </p:nvSpPr>
        <p:spPr>
          <a:xfrm>
            <a:off x="450056" y="4726842"/>
            <a:ext cx="2700338" cy="2172804"/>
          </a:xfrm>
        </p:spPr>
        <p:txBody>
          <a:bodyPr/>
          <a:lstStyle>
            <a:lvl1pPr marL="0" indent="0" algn="ctr">
              <a:buNone/>
              <a:defRPr sz="945"/>
            </a:lvl1pPr>
            <a:lvl2pPr marL="180340" indent="0" algn="ctr">
              <a:buNone/>
              <a:defRPr sz="790"/>
            </a:lvl2pPr>
            <a:lvl3pPr marL="360045" indent="0" algn="ctr">
              <a:buNone/>
              <a:defRPr sz="710"/>
            </a:lvl3pPr>
            <a:lvl4pPr marL="540385" indent="0" algn="ctr">
              <a:buNone/>
              <a:defRPr sz="630"/>
            </a:lvl4pPr>
            <a:lvl5pPr marL="720090" indent="0" algn="ctr">
              <a:buNone/>
              <a:defRPr sz="630"/>
            </a:lvl5pPr>
            <a:lvl6pPr marL="900430" indent="0" algn="ctr">
              <a:buNone/>
              <a:defRPr sz="630"/>
            </a:lvl6pPr>
            <a:lvl7pPr marL="1080135" indent="0" algn="ctr">
              <a:buNone/>
              <a:defRPr sz="630"/>
            </a:lvl7pPr>
            <a:lvl8pPr marL="1260475" indent="0" algn="ctr">
              <a:buNone/>
              <a:defRPr sz="630"/>
            </a:lvl8pPr>
            <a:lvl9pPr marL="1440180" indent="0" algn="ctr">
              <a:buNone/>
              <a:defRPr sz="63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9B96B284-F976-BD4C-8238-B44D86DACF52}" type="datetimeFigureOut">
              <a:rPr kumimoji="1" lang="zh-CN" altLang="en-US" smtClean="0"/>
              <a:t>2025/8/16</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015887FF-0859-2441-9C09-B7CB57738DB5}" type="slidenum">
              <a:rPr kumimoji="1" lang="zh-CN" altLang="en-US" smtClean="0"/>
              <a:t>‹#›</a:t>
            </a:fld>
            <a:endParaRPr kumimoji="1"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9B96B284-F976-BD4C-8238-B44D86DACF52}" type="datetimeFigureOut">
              <a:rPr kumimoji="1" lang="zh-CN" altLang="en-US" smtClean="0"/>
              <a:t>2025/8/16</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015887FF-0859-2441-9C09-B7CB57738DB5}" type="slidenum">
              <a:rPr kumimoji="1" lang="zh-CN" altLang="en-US" smtClean="0"/>
              <a:t>‹#›</a:t>
            </a:fld>
            <a:endParaRPr kumimoji="1"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576572" y="479142"/>
            <a:ext cx="776347" cy="7626692"/>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247531" y="479142"/>
            <a:ext cx="2284035" cy="7626692"/>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9B96B284-F976-BD4C-8238-B44D86DACF52}" type="datetimeFigureOut">
              <a:rPr kumimoji="1" lang="zh-CN" altLang="en-US" smtClean="0"/>
              <a:t>2025/8/16</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015887FF-0859-2441-9C09-B7CB57738DB5}" type="slidenum">
              <a:rPr kumimoji="1" lang="zh-CN" altLang="en-US" smtClean="0"/>
              <a:t>‹#›</a:t>
            </a:fld>
            <a:endParaRPr kumimoji="1"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9B96B284-F976-BD4C-8238-B44D86DACF52}" type="datetimeFigureOut">
              <a:rPr kumimoji="1" lang="zh-CN" altLang="en-US" smtClean="0"/>
              <a:t>2025/8/16</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015887FF-0859-2441-9C09-B7CB57738DB5}" type="slidenum">
              <a:rPr kumimoji="1" lang="zh-CN" altLang="en-US" smtClean="0"/>
              <a:t>‹#›</a:t>
            </a:fld>
            <a:endParaRPr kumimoji="1"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45656" y="2243638"/>
            <a:ext cx="3105388" cy="3743557"/>
          </a:xfrm>
        </p:spPr>
        <p:txBody>
          <a:bodyPr anchor="b"/>
          <a:lstStyle>
            <a:lvl1pPr>
              <a:defRPr sz="2365"/>
            </a:lvl1pPr>
          </a:lstStyle>
          <a:p>
            <a:r>
              <a:rPr lang="zh-CN" altLang="en-US"/>
              <a:t>单击此处编辑母版标题样式</a:t>
            </a:r>
            <a:endParaRPr lang="en-US" dirty="0"/>
          </a:p>
        </p:txBody>
      </p:sp>
      <p:sp>
        <p:nvSpPr>
          <p:cNvPr id="3" name="Text Placeholder 2"/>
          <p:cNvSpPr>
            <a:spLocks noGrp="1"/>
          </p:cNvSpPr>
          <p:nvPr>
            <p:ph type="body" idx="1"/>
          </p:nvPr>
        </p:nvSpPr>
        <p:spPr>
          <a:xfrm>
            <a:off x="245656" y="6022610"/>
            <a:ext cx="3105388" cy="1968648"/>
          </a:xfrm>
        </p:spPr>
        <p:txBody>
          <a:bodyPr/>
          <a:lstStyle>
            <a:lvl1pPr marL="0" indent="0">
              <a:buNone/>
              <a:defRPr sz="945">
                <a:solidFill>
                  <a:schemeClr val="tx1">
                    <a:tint val="82000"/>
                  </a:schemeClr>
                </a:solidFill>
              </a:defRPr>
            </a:lvl1pPr>
            <a:lvl2pPr marL="180340" indent="0">
              <a:buNone/>
              <a:defRPr sz="790">
                <a:solidFill>
                  <a:schemeClr val="tx1">
                    <a:tint val="82000"/>
                  </a:schemeClr>
                </a:solidFill>
              </a:defRPr>
            </a:lvl2pPr>
            <a:lvl3pPr marL="360045" indent="0">
              <a:buNone/>
              <a:defRPr sz="710">
                <a:solidFill>
                  <a:schemeClr val="tx1">
                    <a:tint val="82000"/>
                  </a:schemeClr>
                </a:solidFill>
              </a:defRPr>
            </a:lvl3pPr>
            <a:lvl4pPr marL="540385" indent="0">
              <a:buNone/>
              <a:defRPr sz="630">
                <a:solidFill>
                  <a:schemeClr val="tx1">
                    <a:tint val="82000"/>
                  </a:schemeClr>
                </a:solidFill>
              </a:defRPr>
            </a:lvl4pPr>
            <a:lvl5pPr marL="720090" indent="0">
              <a:buNone/>
              <a:defRPr sz="630">
                <a:solidFill>
                  <a:schemeClr val="tx1">
                    <a:tint val="82000"/>
                  </a:schemeClr>
                </a:solidFill>
              </a:defRPr>
            </a:lvl5pPr>
            <a:lvl6pPr marL="900430" indent="0">
              <a:buNone/>
              <a:defRPr sz="630">
                <a:solidFill>
                  <a:schemeClr val="tx1">
                    <a:tint val="82000"/>
                  </a:schemeClr>
                </a:solidFill>
              </a:defRPr>
            </a:lvl6pPr>
            <a:lvl7pPr marL="1080135" indent="0">
              <a:buNone/>
              <a:defRPr sz="630">
                <a:solidFill>
                  <a:schemeClr val="tx1">
                    <a:tint val="82000"/>
                  </a:schemeClr>
                </a:solidFill>
              </a:defRPr>
            </a:lvl7pPr>
            <a:lvl8pPr marL="1260475" indent="0">
              <a:buNone/>
              <a:defRPr sz="630">
                <a:solidFill>
                  <a:schemeClr val="tx1">
                    <a:tint val="82000"/>
                  </a:schemeClr>
                </a:solidFill>
              </a:defRPr>
            </a:lvl8pPr>
            <a:lvl9pPr marL="1440180" indent="0">
              <a:buNone/>
              <a:defRPr sz="630">
                <a:solidFill>
                  <a:schemeClr val="tx1">
                    <a:tint val="82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9B96B284-F976-BD4C-8238-B44D86DACF52}" type="datetimeFigureOut">
              <a:rPr kumimoji="1" lang="zh-CN" altLang="en-US" smtClean="0"/>
              <a:t>2025/8/16</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015887FF-0859-2441-9C09-B7CB57738DB5}" type="slidenum">
              <a:rPr kumimoji="1" lang="zh-CN" altLang="en-US" smtClean="0"/>
              <a:t>‹#›</a:t>
            </a:fld>
            <a:endParaRPr kumimoji="1"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247531" y="2395710"/>
            <a:ext cx="1530191" cy="571012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1822728" y="2395710"/>
            <a:ext cx="1530191" cy="571012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9B96B284-F976-BD4C-8238-B44D86DACF52}" type="datetimeFigureOut">
              <a:rPr kumimoji="1" lang="zh-CN" altLang="en-US" smtClean="0"/>
              <a:t>2025/8/16</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015887FF-0859-2441-9C09-B7CB57738DB5}" type="slidenum">
              <a:rPr kumimoji="1" lang="zh-CN" altLang="en-US" smtClean="0"/>
              <a:t>‹#›</a:t>
            </a:fld>
            <a:endParaRPr kumimoji="1"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248000" y="479144"/>
            <a:ext cx="3105388" cy="1739495"/>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248000" y="2206137"/>
            <a:ext cx="1523159" cy="1081194"/>
          </a:xfrm>
        </p:spPr>
        <p:txBody>
          <a:bodyPr anchor="b"/>
          <a:lstStyle>
            <a:lvl1pPr marL="0" indent="0">
              <a:buNone/>
              <a:defRPr sz="945" b="1"/>
            </a:lvl1pPr>
            <a:lvl2pPr marL="180340" indent="0">
              <a:buNone/>
              <a:defRPr sz="790" b="1"/>
            </a:lvl2pPr>
            <a:lvl3pPr marL="360045" indent="0">
              <a:buNone/>
              <a:defRPr sz="710" b="1"/>
            </a:lvl3pPr>
            <a:lvl4pPr marL="540385" indent="0">
              <a:buNone/>
              <a:defRPr sz="630" b="1"/>
            </a:lvl4pPr>
            <a:lvl5pPr marL="720090" indent="0">
              <a:buNone/>
              <a:defRPr sz="630" b="1"/>
            </a:lvl5pPr>
            <a:lvl6pPr marL="900430" indent="0">
              <a:buNone/>
              <a:defRPr sz="630" b="1"/>
            </a:lvl6pPr>
            <a:lvl7pPr marL="1080135" indent="0">
              <a:buNone/>
              <a:defRPr sz="630" b="1"/>
            </a:lvl7pPr>
            <a:lvl8pPr marL="1260475" indent="0">
              <a:buNone/>
              <a:defRPr sz="630" b="1"/>
            </a:lvl8pPr>
            <a:lvl9pPr marL="1440180" indent="0">
              <a:buNone/>
              <a:defRPr sz="630" b="1"/>
            </a:lvl9pPr>
          </a:lstStyle>
          <a:p>
            <a:pPr lvl="0"/>
            <a:r>
              <a:rPr lang="zh-CN" altLang="en-US"/>
              <a:t>单击此处编辑母版文本样式</a:t>
            </a:r>
          </a:p>
        </p:txBody>
      </p:sp>
      <p:sp>
        <p:nvSpPr>
          <p:cNvPr id="4" name="Content Placeholder 3"/>
          <p:cNvSpPr>
            <a:spLocks noGrp="1"/>
          </p:cNvSpPr>
          <p:nvPr>
            <p:ph sz="half" idx="2"/>
          </p:nvPr>
        </p:nvSpPr>
        <p:spPr>
          <a:xfrm>
            <a:off x="248000" y="3287331"/>
            <a:ext cx="1523159" cy="483516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1822728" y="2206137"/>
            <a:ext cx="1530660" cy="1081194"/>
          </a:xfrm>
        </p:spPr>
        <p:txBody>
          <a:bodyPr anchor="b"/>
          <a:lstStyle>
            <a:lvl1pPr marL="0" indent="0">
              <a:buNone/>
              <a:defRPr sz="945" b="1"/>
            </a:lvl1pPr>
            <a:lvl2pPr marL="180340" indent="0">
              <a:buNone/>
              <a:defRPr sz="790" b="1"/>
            </a:lvl2pPr>
            <a:lvl3pPr marL="360045" indent="0">
              <a:buNone/>
              <a:defRPr sz="710" b="1"/>
            </a:lvl3pPr>
            <a:lvl4pPr marL="540385" indent="0">
              <a:buNone/>
              <a:defRPr sz="630" b="1"/>
            </a:lvl4pPr>
            <a:lvl5pPr marL="720090" indent="0">
              <a:buNone/>
              <a:defRPr sz="630" b="1"/>
            </a:lvl5pPr>
            <a:lvl6pPr marL="900430" indent="0">
              <a:buNone/>
              <a:defRPr sz="630" b="1"/>
            </a:lvl6pPr>
            <a:lvl7pPr marL="1080135" indent="0">
              <a:buNone/>
              <a:defRPr sz="630" b="1"/>
            </a:lvl7pPr>
            <a:lvl8pPr marL="1260475" indent="0">
              <a:buNone/>
              <a:defRPr sz="630" b="1"/>
            </a:lvl8pPr>
            <a:lvl9pPr marL="1440180" indent="0">
              <a:buNone/>
              <a:defRPr sz="630" b="1"/>
            </a:lvl9pPr>
          </a:lstStyle>
          <a:p>
            <a:pPr lvl="0"/>
            <a:r>
              <a:rPr lang="zh-CN" altLang="en-US"/>
              <a:t>单击此处编辑母版文本样式</a:t>
            </a:r>
          </a:p>
        </p:txBody>
      </p:sp>
      <p:sp>
        <p:nvSpPr>
          <p:cNvPr id="6" name="Content Placeholder 5"/>
          <p:cNvSpPr>
            <a:spLocks noGrp="1"/>
          </p:cNvSpPr>
          <p:nvPr>
            <p:ph sz="quarter" idx="4"/>
          </p:nvPr>
        </p:nvSpPr>
        <p:spPr>
          <a:xfrm>
            <a:off x="1822728" y="3287331"/>
            <a:ext cx="1530660" cy="483516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9B96B284-F976-BD4C-8238-B44D86DACF52}" type="datetimeFigureOut">
              <a:rPr kumimoji="1" lang="zh-CN" altLang="en-US" smtClean="0"/>
              <a:t>2025/8/16</a:t>
            </a:fld>
            <a:endParaRPr kumimoji="1" lang="zh-CN" altLang="en-US"/>
          </a:p>
        </p:txBody>
      </p:sp>
      <p:sp>
        <p:nvSpPr>
          <p:cNvPr id="8" name="Footer Placeholder 7"/>
          <p:cNvSpPr>
            <a:spLocks noGrp="1"/>
          </p:cNvSpPr>
          <p:nvPr>
            <p:ph type="ftr" sz="quarter" idx="11"/>
          </p:nvPr>
        </p:nvSpPr>
        <p:spPr/>
        <p:txBody>
          <a:bodyPr/>
          <a:lstStyle/>
          <a:p>
            <a:endParaRPr kumimoji="1" lang="zh-CN" altLang="en-US"/>
          </a:p>
        </p:txBody>
      </p:sp>
      <p:sp>
        <p:nvSpPr>
          <p:cNvPr id="9" name="Slide Number Placeholder 8"/>
          <p:cNvSpPr>
            <a:spLocks noGrp="1"/>
          </p:cNvSpPr>
          <p:nvPr>
            <p:ph type="sldNum" sz="quarter" idx="12"/>
          </p:nvPr>
        </p:nvSpPr>
        <p:spPr/>
        <p:txBody>
          <a:bodyPr/>
          <a:lstStyle/>
          <a:p>
            <a:fld id="{015887FF-0859-2441-9C09-B7CB57738DB5}" type="slidenum">
              <a:rPr kumimoji="1" lang="zh-CN" altLang="en-US" smtClean="0"/>
              <a:t>‹#›</a:t>
            </a:fld>
            <a:endParaRPr kumimoji="1"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9B96B284-F976-BD4C-8238-B44D86DACF52}" type="datetimeFigureOut">
              <a:rPr kumimoji="1" lang="zh-CN" altLang="en-US" smtClean="0"/>
              <a:t>2025/8/16</a:t>
            </a:fld>
            <a:endParaRPr kumimoji="1" lang="zh-CN" altLang="en-US"/>
          </a:p>
        </p:txBody>
      </p:sp>
      <p:sp>
        <p:nvSpPr>
          <p:cNvPr id="4" name="Footer Placeholder 3"/>
          <p:cNvSpPr>
            <a:spLocks noGrp="1"/>
          </p:cNvSpPr>
          <p:nvPr>
            <p:ph type="ftr" sz="quarter" idx="11"/>
          </p:nvPr>
        </p:nvSpPr>
        <p:spPr/>
        <p:txBody>
          <a:bodyPr/>
          <a:lstStyle/>
          <a:p>
            <a:endParaRPr kumimoji="1" lang="zh-CN" altLang="en-US"/>
          </a:p>
        </p:txBody>
      </p:sp>
      <p:sp>
        <p:nvSpPr>
          <p:cNvPr id="5" name="Slide Number Placeholder 4"/>
          <p:cNvSpPr>
            <a:spLocks noGrp="1"/>
          </p:cNvSpPr>
          <p:nvPr>
            <p:ph type="sldNum" sz="quarter" idx="12"/>
          </p:nvPr>
        </p:nvSpPr>
        <p:spPr/>
        <p:txBody>
          <a:bodyPr/>
          <a:lstStyle/>
          <a:p>
            <a:fld id="{015887FF-0859-2441-9C09-B7CB57738DB5}" type="slidenum">
              <a:rPr kumimoji="1" lang="zh-CN" altLang="en-US" smtClean="0"/>
              <a:t>‹#›</a:t>
            </a:fld>
            <a:endParaRPr kumimoji="1"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96B284-F976-BD4C-8238-B44D86DACF52}" type="datetimeFigureOut">
              <a:rPr kumimoji="1" lang="zh-CN" altLang="en-US" smtClean="0"/>
              <a:t>2025/8/16</a:t>
            </a:fld>
            <a:endParaRPr kumimoji="1" lang="zh-CN" altLang="en-US"/>
          </a:p>
        </p:txBody>
      </p:sp>
      <p:sp>
        <p:nvSpPr>
          <p:cNvPr id="3" name="Footer Placeholder 2"/>
          <p:cNvSpPr>
            <a:spLocks noGrp="1"/>
          </p:cNvSpPr>
          <p:nvPr>
            <p:ph type="ftr" sz="quarter" idx="11"/>
          </p:nvPr>
        </p:nvSpPr>
        <p:spPr/>
        <p:txBody>
          <a:bodyPr/>
          <a:lstStyle/>
          <a:p>
            <a:endParaRPr kumimoji="1" lang="zh-CN" altLang="en-US"/>
          </a:p>
        </p:txBody>
      </p:sp>
      <p:sp>
        <p:nvSpPr>
          <p:cNvPr id="4" name="Slide Number Placeholder 3"/>
          <p:cNvSpPr>
            <a:spLocks noGrp="1"/>
          </p:cNvSpPr>
          <p:nvPr>
            <p:ph type="sldNum" sz="quarter" idx="12"/>
          </p:nvPr>
        </p:nvSpPr>
        <p:spPr/>
        <p:txBody>
          <a:bodyPr/>
          <a:lstStyle/>
          <a:p>
            <a:fld id="{015887FF-0859-2441-9C09-B7CB57738DB5}" type="slidenum">
              <a:rPr kumimoji="1" lang="zh-CN" altLang="en-US" smtClean="0"/>
              <a:t>‹#›</a:t>
            </a:fld>
            <a:endParaRPr kumimoji="1"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248000" y="599969"/>
            <a:ext cx="1161239" cy="2099892"/>
          </a:xfrm>
        </p:spPr>
        <p:txBody>
          <a:bodyPr anchor="b"/>
          <a:lstStyle>
            <a:lvl1pPr>
              <a:defRPr sz="1260"/>
            </a:lvl1pPr>
          </a:lstStyle>
          <a:p>
            <a:r>
              <a:rPr lang="zh-CN" altLang="en-US"/>
              <a:t>单击此处编辑母版标题样式</a:t>
            </a:r>
            <a:endParaRPr lang="en-US" dirty="0"/>
          </a:p>
        </p:txBody>
      </p:sp>
      <p:sp>
        <p:nvSpPr>
          <p:cNvPr id="3" name="Content Placeholder 2"/>
          <p:cNvSpPr>
            <a:spLocks noGrp="1"/>
          </p:cNvSpPr>
          <p:nvPr>
            <p:ph idx="1"/>
          </p:nvPr>
        </p:nvSpPr>
        <p:spPr>
          <a:xfrm>
            <a:off x="1530660" y="1295769"/>
            <a:ext cx="1822728" cy="6395505"/>
          </a:xfrm>
        </p:spPr>
        <p:txBody>
          <a:bodyPr/>
          <a:lstStyle>
            <a:lvl1pPr>
              <a:defRPr sz="1260"/>
            </a:lvl1pPr>
            <a:lvl2pPr>
              <a:defRPr sz="1105"/>
            </a:lvl2pPr>
            <a:lvl3pPr>
              <a:defRPr sz="945"/>
            </a:lvl3pPr>
            <a:lvl4pPr>
              <a:defRPr sz="790"/>
            </a:lvl4pPr>
            <a:lvl5pPr>
              <a:defRPr sz="790"/>
            </a:lvl5pPr>
            <a:lvl6pPr>
              <a:defRPr sz="790"/>
            </a:lvl6pPr>
            <a:lvl7pPr>
              <a:defRPr sz="790"/>
            </a:lvl7pPr>
            <a:lvl8pPr>
              <a:defRPr sz="790"/>
            </a:lvl8pPr>
            <a:lvl9pPr>
              <a:defRPr sz="79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248000" y="2699862"/>
            <a:ext cx="1161239" cy="5001827"/>
          </a:xfrm>
        </p:spPr>
        <p:txBody>
          <a:bodyPr/>
          <a:lstStyle>
            <a:lvl1pPr marL="0" indent="0">
              <a:buNone/>
              <a:defRPr sz="630"/>
            </a:lvl1pPr>
            <a:lvl2pPr marL="180340" indent="0">
              <a:buNone/>
              <a:defRPr sz="550"/>
            </a:lvl2pPr>
            <a:lvl3pPr marL="360045" indent="0">
              <a:buNone/>
              <a:defRPr sz="475"/>
            </a:lvl3pPr>
            <a:lvl4pPr marL="540385" indent="0">
              <a:buNone/>
              <a:defRPr sz="395"/>
            </a:lvl4pPr>
            <a:lvl5pPr marL="720090" indent="0">
              <a:buNone/>
              <a:defRPr sz="395"/>
            </a:lvl5pPr>
            <a:lvl6pPr marL="900430" indent="0">
              <a:buNone/>
              <a:defRPr sz="395"/>
            </a:lvl6pPr>
            <a:lvl7pPr marL="1080135" indent="0">
              <a:buNone/>
              <a:defRPr sz="395"/>
            </a:lvl7pPr>
            <a:lvl8pPr marL="1260475" indent="0">
              <a:buNone/>
              <a:defRPr sz="395"/>
            </a:lvl8pPr>
            <a:lvl9pPr marL="1440180" indent="0">
              <a:buNone/>
              <a:defRPr sz="395"/>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9B96B284-F976-BD4C-8238-B44D86DACF52}" type="datetimeFigureOut">
              <a:rPr kumimoji="1" lang="zh-CN" altLang="en-US" smtClean="0"/>
              <a:t>2025/8/16</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015887FF-0859-2441-9C09-B7CB57738DB5}" type="slidenum">
              <a:rPr kumimoji="1" lang="zh-CN" altLang="en-US" smtClean="0"/>
              <a:t>‹#›</a:t>
            </a:fld>
            <a:endParaRPr kumimoji="1"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48000" y="599969"/>
            <a:ext cx="1161239" cy="2099892"/>
          </a:xfrm>
        </p:spPr>
        <p:txBody>
          <a:bodyPr anchor="b"/>
          <a:lstStyle>
            <a:lvl1pPr>
              <a:defRPr sz="126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530660" y="1295769"/>
            <a:ext cx="1822728" cy="6395505"/>
          </a:xfrm>
        </p:spPr>
        <p:txBody>
          <a:bodyPr anchor="t"/>
          <a:lstStyle>
            <a:lvl1pPr marL="0" indent="0">
              <a:buNone/>
              <a:defRPr sz="1260"/>
            </a:lvl1pPr>
            <a:lvl2pPr marL="180340" indent="0">
              <a:buNone/>
              <a:defRPr sz="1105"/>
            </a:lvl2pPr>
            <a:lvl3pPr marL="360045" indent="0">
              <a:buNone/>
              <a:defRPr sz="945"/>
            </a:lvl3pPr>
            <a:lvl4pPr marL="540385" indent="0">
              <a:buNone/>
              <a:defRPr sz="790"/>
            </a:lvl4pPr>
            <a:lvl5pPr marL="720090" indent="0">
              <a:buNone/>
              <a:defRPr sz="790"/>
            </a:lvl5pPr>
            <a:lvl6pPr marL="900430" indent="0">
              <a:buNone/>
              <a:defRPr sz="790"/>
            </a:lvl6pPr>
            <a:lvl7pPr marL="1080135" indent="0">
              <a:buNone/>
              <a:defRPr sz="790"/>
            </a:lvl7pPr>
            <a:lvl8pPr marL="1260475" indent="0">
              <a:buNone/>
              <a:defRPr sz="790"/>
            </a:lvl8pPr>
            <a:lvl9pPr marL="1440180" indent="0">
              <a:buNone/>
              <a:defRPr sz="790"/>
            </a:lvl9pPr>
          </a:lstStyle>
          <a:p>
            <a:r>
              <a:rPr lang="zh-CN" altLang="en-US"/>
              <a:t>单击图标添加图片</a:t>
            </a:r>
            <a:endParaRPr lang="en-US" dirty="0"/>
          </a:p>
        </p:txBody>
      </p:sp>
      <p:sp>
        <p:nvSpPr>
          <p:cNvPr id="4" name="Text Placeholder 3"/>
          <p:cNvSpPr>
            <a:spLocks noGrp="1"/>
          </p:cNvSpPr>
          <p:nvPr>
            <p:ph type="body" sz="half" idx="2"/>
          </p:nvPr>
        </p:nvSpPr>
        <p:spPr>
          <a:xfrm>
            <a:off x="248000" y="2699862"/>
            <a:ext cx="1161239" cy="5001827"/>
          </a:xfrm>
        </p:spPr>
        <p:txBody>
          <a:bodyPr/>
          <a:lstStyle>
            <a:lvl1pPr marL="0" indent="0">
              <a:buNone/>
              <a:defRPr sz="630"/>
            </a:lvl1pPr>
            <a:lvl2pPr marL="180340" indent="0">
              <a:buNone/>
              <a:defRPr sz="550"/>
            </a:lvl2pPr>
            <a:lvl3pPr marL="360045" indent="0">
              <a:buNone/>
              <a:defRPr sz="475"/>
            </a:lvl3pPr>
            <a:lvl4pPr marL="540385" indent="0">
              <a:buNone/>
              <a:defRPr sz="395"/>
            </a:lvl4pPr>
            <a:lvl5pPr marL="720090" indent="0">
              <a:buNone/>
              <a:defRPr sz="395"/>
            </a:lvl5pPr>
            <a:lvl6pPr marL="900430" indent="0">
              <a:buNone/>
              <a:defRPr sz="395"/>
            </a:lvl6pPr>
            <a:lvl7pPr marL="1080135" indent="0">
              <a:buNone/>
              <a:defRPr sz="395"/>
            </a:lvl7pPr>
            <a:lvl8pPr marL="1260475" indent="0">
              <a:buNone/>
              <a:defRPr sz="395"/>
            </a:lvl8pPr>
            <a:lvl9pPr marL="1440180" indent="0">
              <a:buNone/>
              <a:defRPr sz="395"/>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9B96B284-F976-BD4C-8238-B44D86DACF52}" type="datetimeFigureOut">
              <a:rPr kumimoji="1" lang="zh-CN" altLang="en-US" smtClean="0"/>
              <a:t>2025/8/16</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015887FF-0859-2441-9C09-B7CB57738DB5}" type="slidenum">
              <a:rPr kumimoji="1" lang="zh-CN" altLang="en-US" smtClean="0"/>
              <a:t>‹#›</a:t>
            </a:fld>
            <a:endParaRPr kumimoji="1"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7531" y="479144"/>
            <a:ext cx="3105388" cy="1739495"/>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247531" y="2395710"/>
            <a:ext cx="3105388" cy="571012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247531" y="8341240"/>
            <a:ext cx="810101" cy="479142"/>
          </a:xfrm>
          <a:prstGeom prst="rect">
            <a:avLst/>
          </a:prstGeom>
        </p:spPr>
        <p:txBody>
          <a:bodyPr vert="horz" lIns="91440" tIns="45720" rIns="91440" bIns="45720" rtlCol="0" anchor="ctr"/>
          <a:lstStyle>
            <a:lvl1pPr algn="l">
              <a:defRPr sz="475">
                <a:solidFill>
                  <a:schemeClr val="tx1">
                    <a:tint val="82000"/>
                  </a:schemeClr>
                </a:solidFill>
              </a:defRPr>
            </a:lvl1pPr>
          </a:lstStyle>
          <a:p>
            <a:fld id="{9B96B284-F976-BD4C-8238-B44D86DACF52}" type="datetimeFigureOut">
              <a:rPr kumimoji="1" lang="zh-CN" altLang="en-US" smtClean="0"/>
              <a:t>2025/8/16</a:t>
            </a:fld>
            <a:endParaRPr kumimoji="1" lang="zh-CN" altLang="en-US"/>
          </a:p>
        </p:txBody>
      </p:sp>
      <p:sp>
        <p:nvSpPr>
          <p:cNvPr id="5" name="Footer Placeholder 4"/>
          <p:cNvSpPr>
            <a:spLocks noGrp="1"/>
          </p:cNvSpPr>
          <p:nvPr>
            <p:ph type="ftr" sz="quarter" idx="3"/>
          </p:nvPr>
        </p:nvSpPr>
        <p:spPr>
          <a:xfrm>
            <a:off x="1192649" y="8341240"/>
            <a:ext cx="1215152" cy="479142"/>
          </a:xfrm>
          <a:prstGeom prst="rect">
            <a:avLst/>
          </a:prstGeom>
        </p:spPr>
        <p:txBody>
          <a:bodyPr vert="horz" lIns="91440" tIns="45720" rIns="91440" bIns="45720" rtlCol="0" anchor="ctr"/>
          <a:lstStyle>
            <a:lvl1pPr algn="ctr">
              <a:defRPr sz="475">
                <a:solidFill>
                  <a:schemeClr val="tx1">
                    <a:tint val="82000"/>
                  </a:schemeClr>
                </a:solidFill>
              </a:defRPr>
            </a:lvl1pPr>
          </a:lstStyle>
          <a:p>
            <a:endParaRPr kumimoji="1" lang="zh-CN" altLang="en-US"/>
          </a:p>
        </p:txBody>
      </p:sp>
      <p:sp>
        <p:nvSpPr>
          <p:cNvPr id="6" name="Slide Number Placeholder 5"/>
          <p:cNvSpPr>
            <a:spLocks noGrp="1"/>
          </p:cNvSpPr>
          <p:nvPr>
            <p:ph type="sldNum" sz="quarter" idx="4"/>
          </p:nvPr>
        </p:nvSpPr>
        <p:spPr>
          <a:xfrm>
            <a:off x="2542818" y="8341240"/>
            <a:ext cx="810101" cy="479142"/>
          </a:xfrm>
          <a:prstGeom prst="rect">
            <a:avLst/>
          </a:prstGeom>
        </p:spPr>
        <p:txBody>
          <a:bodyPr vert="horz" lIns="91440" tIns="45720" rIns="91440" bIns="45720" rtlCol="0" anchor="ctr"/>
          <a:lstStyle>
            <a:lvl1pPr algn="r">
              <a:defRPr sz="475">
                <a:solidFill>
                  <a:schemeClr val="tx1">
                    <a:tint val="82000"/>
                  </a:schemeClr>
                </a:solidFill>
              </a:defRPr>
            </a:lvl1pPr>
          </a:lstStyle>
          <a:p>
            <a:fld id="{015887FF-0859-2441-9C09-B7CB57738DB5}"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360045" rtl="0" eaLnBrk="1" latinLnBrk="0" hangingPunct="1">
        <a:lnSpc>
          <a:spcPct val="90000"/>
        </a:lnSpc>
        <a:spcBef>
          <a:spcPct val="0"/>
        </a:spcBef>
        <a:buNone/>
        <a:defRPr sz="1735" kern="1200">
          <a:solidFill>
            <a:schemeClr val="tx1"/>
          </a:solidFill>
          <a:latin typeface="+mj-lt"/>
          <a:ea typeface="+mj-ea"/>
          <a:cs typeface="+mj-cs"/>
        </a:defRPr>
      </a:lvl1pPr>
    </p:titleStyle>
    <p:bodyStyle>
      <a:lvl1pPr marL="90170" indent="-90170" algn="l" defTabSz="360045" rtl="0" eaLnBrk="1" latinLnBrk="0" hangingPunct="1">
        <a:lnSpc>
          <a:spcPct val="90000"/>
        </a:lnSpc>
        <a:spcBef>
          <a:spcPts val="395"/>
        </a:spcBef>
        <a:buFont typeface="Arial" panose="020B0604020202020204" pitchFamily="34" charset="0"/>
        <a:buChar char="•"/>
        <a:defRPr sz="1105" kern="1200">
          <a:solidFill>
            <a:schemeClr val="tx1"/>
          </a:solidFill>
          <a:latin typeface="+mn-lt"/>
          <a:ea typeface="+mn-ea"/>
          <a:cs typeface="+mn-cs"/>
        </a:defRPr>
      </a:lvl1pPr>
      <a:lvl2pPr marL="269875" indent="-90170" algn="l" defTabSz="360045" rtl="0" eaLnBrk="1" latinLnBrk="0" hangingPunct="1">
        <a:lnSpc>
          <a:spcPct val="90000"/>
        </a:lnSpc>
        <a:spcBef>
          <a:spcPts val="195"/>
        </a:spcBef>
        <a:buFont typeface="Arial" panose="020B0604020202020204" pitchFamily="34" charset="0"/>
        <a:buChar char="•"/>
        <a:defRPr sz="945" kern="1200">
          <a:solidFill>
            <a:schemeClr val="tx1"/>
          </a:solidFill>
          <a:latin typeface="+mn-lt"/>
          <a:ea typeface="+mn-ea"/>
          <a:cs typeface="+mn-cs"/>
        </a:defRPr>
      </a:lvl2pPr>
      <a:lvl3pPr marL="450215" indent="-90170" algn="l" defTabSz="360045" rtl="0" eaLnBrk="1" latinLnBrk="0" hangingPunct="1">
        <a:lnSpc>
          <a:spcPct val="90000"/>
        </a:lnSpc>
        <a:spcBef>
          <a:spcPts val="195"/>
        </a:spcBef>
        <a:buFont typeface="Arial" panose="020B0604020202020204" pitchFamily="34" charset="0"/>
        <a:buChar char="•"/>
        <a:defRPr sz="790" kern="1200">
          <a:solidFill>
            <a:schemeClr val="tx1"/>
          </a:solidFill>
          <a:latin typeface="+mn-lt"/>
          <a:ea typeface="+mn-ea"/>
          <a:cs typeface="+mn-cs"/>
        </a:defRPr>
      </a:lvl3pPr>
      <a:lvl4pPr marL="629920" indent="-90170" algn="l" defTabSz="360045" rtl="0" eaLnBrk="1" latinLnBrk="0" hangingPunct="1">
        <a:lnSpc>
          <a:spcPct val="90000"/>
        </a:lnSpc>
        <a:spcBef>
          <a:spcPts val="195"/>
        </a:spcBef>
        <a:buFont typeface="Arial" panose="020B0604020202020204" pitchFamily="34" charset="0"/>
        <a:buChar char="•"/>
        <a:defRPr sz="710" kern="1200">
          <a:solidFill>
            <a:schemeClr val="tx1"/>
          </a:solidFill>
          <a:latin typeface="+mn-lt"/>
          <a:ea typeface="+mn-ea"/>
          <a:cs typeface="+mn-cs"/>
        </a:defRPr>
      </a:lvl4pPr>
      <a:lvl5pPr marL="810260" indent="-90170" algn="l" defTabSz="360045" rtl="0" eaLnBrk="1" latinLnBrk="0" hangingPunct="1">
        <a:lnSpc>
          <a:spcPct val="90000"/>
        </a:lnSpc>
        <a:spcBef>
          <a:spcPts val="195"/>
        </a:spcBef>
        <a:buFont typeface="Arial" panose="020B0604020202020204" pitchFamily="34" charset="0"/>
        <a:buChar char="•"/>
        <a:defRPr sz="710" kern="1200">
          <a:solidFill>
            <a:schemeClr val="tx1"/>
          </a:solidFill>
          <a:latin typeface="+mn-lt"/>
          <a:ea typeface="+mn-ea"/>
          <a:cs typeface="+mn-cs"/>
        </a:defRPr>
      </a:lvl5pPr>
      <a:lvl6pPr marL="989965" indent="-90170" algn="l" defTabSz="360045" rtl="0" eaLnBrk="1" latinLnBrk="0" hangingPunct="1">
        <a:lnSpc>
          <a:spcPct val="90000"/>
        </a:lnSpc>
        <a:spcBef>
          <a:spcPts val="195"/>
        </a:spcBef>
        <a:buFont typeface="Arial" panose="020B0604020202020204" pitchFamily="34" charset="0"/>
        <a:buChar char="•"/>
        <a:defRPr sz="710" kern="1200">
          <a:solidFill>
            <a:schemeClr val="tx1"/>
          </a:solidFill>
          <a:latin typeface="+mn-lt"/>
          <a:ea typeface="+mn-ea"/>
          <a:cs typeface="+mn-cs"/>
        </a:defRPr>
      </a:lvl6pPr>
      <a:lvl7pPr marL="1170305" indent="-90170" algn="l" defTabSz="360045" rtl="0" eaLnBrk="1" latinLnBrk="0" hangingPunct="1">
        <a:lnSpc>
          <a:spcPct val="90000"/>
        </a:lnSpc>
        <a:spcBef>
          <a:spcPts val="195"/>
        </a:spcBef>
        <a:buFont typeface="Arial" panose="020B0604020202020204" pitchFamily="34" charset="0"/>
        <a:buChar char="•"/>
        <a:defRPr sz="710" kern="1200">
          <a:solidFill>
            <a:schemeClr val="tx1"/>
          </a:solidFill>
          <a:latin typeface="+mn-lt"/>
          <a:ea typeface="+mn-ea"/>
          <a:cs typeface="+mn-cs"/>
        </a:defRPr>
      </a:lvl7pPr>
      <a:lvl8pPr marL="1350645" indent="-90170" algn="l" defTabSz="360045" rtl="0" eaLnBrk="1" latinLnBrk="0" hangingPunct="1">
        <a:lnSpc>
          <a:spcPct val="90000"/>
        </a:lnSpc>
        <a:spcBef>
          <a:spcPts val="195"/>
        </a:spcBef>
        <a:buFont typeface="Arial" panose="020B0604020202020204" pitchFamily="34" charset="0"/>
        <a:buChar char="•"/>
        <a:defRPr sz="710" kern="1200">
          <a:solidFill>
            <a:schemeClr val="tx1"/>
          </a:solidFill>
          <a:latin typeface="+mn-lt"/>
          <a:ea typeface="+mn-ea"/>
          <a:cs typeface="+mn-cs"/>
        </a:defRPr>
      </a:lvl8pPr>
      <a:lvl9pPr marL="1530350" indent="-90170" algn="l" defTabSz="360045" rtl="0" eaLnBrk="1" latinLnBrk="0" hangingPunct="1">
        <a:lnSpc>
          <a:spcPct val="90000"/>
        </a:lnSpc>
        <a:spcBef>
          <a:spcPts val="195"/>
        </a:spcBef>
        <a:buFont typeface="Arial" panose="020B0604020202020204" pitchFamily="34" charset="0"/>
        <a:buChar char="•"/>
        <a:defRPr sz="710" kern="1200">
          <a:solidFill>
            <a:schemeClr val="tx1"/>
          </a:solidFill>
          <a:latin typeface="+mn-lt"/>
          <a:ea typeface="+mn-ea"/>
          <a:cs typeface="+mn-cs"/>
        </a:defRPr>
      </a:lvl9pPr>
    </p:bodyStyle>
    <p:otherStyle>
      <a:defPPr>
        <a:defRPr lang="en-US"/>
      </a:defPPr>
      <a:lvl1pPr marL="0" algn="l" defTabSz="360045" rtl="0" eaLnBrk="1" latinLnBrk="0" hangingPunct="1">
        <a:defRPr sz="710" kern="1200">
          <a:solidFill>
            <a:schemeClr val="tx1"/>
          </a:solidFill>
          <a:latin typeface="+mn-lt"/>
          <a:ea typeface="+mn-ea"/>
          <a:cs typeface="+mn-cs"/>
        </a:defRPr>
      </a:lvl1pPr>
      <a:lvl2pPr marL="180340" algn="l" defTabSz="360045" rtl="0" eaLnBrk="1" latinLnBrk="0" hangingPunct="1">
        <a:defRPr sz="710" kern="1200">
          <a:solidFill>
            <a:schemeClr val="tx1"/>
          </a:solidFill>
          <a:latin typeface="+mn-lt"/>
          <a:ea typeface="+mn-ea"/>
          <a:cs typeface="+mn-cs"/>
        </a:defRPr>
      </a:lvl2pPr>
      <a:lvl3pPr marL="360045" algn="l" defTabSz="360045" rtl="0" eaLnBrk="1" latinLnBrk="0" hangingPunct="1">
        <a:defRPr sz="710" kern="1200">
          <a:solidFill>
            <a:schemeClr val="tx1"/>
          </a:solidFill>
          <a:latin typeface="+mn-lt"/>
          <a:ea typeface="+mn-ea"/>
          <a:cs typeface="+mn-cs"/>
        </a:defRPr>
      </a:lvl3pPr>
      <a:lvl4pPr marL="540385" algn="l" defTabSz="360045" rtl="0" eaLnBrk="1" latinLnBrk="0" hangingPunct="1">
        <a:defRPr sz="710" kern="1200">
          <a:solidFill>
            <a:schemeClr val="tx1"/>
          </a:solidFill>
          <a:latin typeface="+mn-lt"/>
          <a:ea typeface="+mn-ea"/>
          <a:cs typeface="+mn-cs"/>
        </a:defRPr>
      </a:lvl4pPr>
      <a:lvl5pPr marL="720090" algn="l" defTabSz="360045" rtl="0" eaLnBrk="1" latinLnBrk="0" hangingPunct="1">
        <a:defRPr sz="710" kern="1200">
          <a:solidFill>
            <a:schemeClr val="tx1"/>
          </a:solidFill>
          <a:latin typeface="+mn-lt"/>
          <a:ea typeface="+mn-ea"/>
          <a:cs typeface="+mn-cs"/>
        </a:defRPr>
      </a:lvl5pPr>
      <a:lvl6pPr marL="900430" algn="l" defTabSz="360045" rtl="0" eaLnBrk="1" latinLnBrk="0" hangingPunct="1">
        <a:defRPr sz="710" kern="1200">
          <a:solidFill>
            <a:schemeClr val="tx1"/>
          </a:solidFill>
          <a:latin typeface="+mn-lt"/>
          <a:ea typeface="+mn-ea"/>
          <a:cs typeface="+mn-cs"/>
        </a:defRPr>
      </a:lvl6pPr>
      <a:lvl7pPr marL="1080135" algn="l" defTabSz="360045" rtl="0" eaLnBrk="1" latinLnBrk="0" hangingPunct="1">
        <a:defRPr sz="710" kern="1200">
          <a:solidFill>
            <a:schemeClr val="tx1"/>
          </a:solidFill>
          <a:latin typeface="+mn-lt"/>
          <a:ea typeface="+mn-ea"/>
          <a:cs typeface="+mn-cs"/>
        </a:defRPr>
      </a:lvl7pPr>
      <a:lvl8pPr marL="1260475" algn="l" defTabSz="360045" rtl="0" eaLnBrk="1" latinLnBrk="0" hangingPunct="1">
        <a:defRPr sz="710" kern="1200">
          <a:solidFill>
            <a:schemeClr val="tx1"/>
          </a:solidFill>
          <a:latin typeface="+mn-lt"/>
          <a:ea typeface="+mn-ea"/>
          <a:cs typeface="+mn-cs"/>
        </a:defRPr>
      </a:lvl8pPr>
      <a:lvl9pPr marL="1440180" algn="l" defTabSz="360045" rtl="0" eaLnBrk="1" latinLnBrk="0" hangingPunct="1">
        <a:defRPr sz="71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5"/>
          <p:cNvPicPr>
            <a:picLocks noChangeAspect="1"/>
          </p:cNvPicPr>
          <p:nvPr/>
        </p:nvPicPr>
        <p:blipFill>
          <a:blip r:embed="rId3"/>
          <a:stretch>
            <a:fillRect/>
          </a:stretch>
        </p:blipFill>
        <p:spPr>
          <a:xfrm>
            <a:off x="99695" y="1185545"/>
            <a:ext cx="3401060" cy="535305"/>
          </a:xfrm>
          <a:prstGeom prst="rect">
            <a:avLst/>
          </a:prstGeom>
          <a:noFill/>
          <a:ln w="9525">
            <a:noFill/>
          </a:ln>
        </p:spPr>
      </p:pic>
      <p:sp>
        <p:nvSpPr>
          <p:cNvPr id="13314" name="矩形 9"/>
          <p:cNvSpPr/>
          <p:nvPr/>
        </p:nvSpPr>
        <p:spPr>
          <a:xfrm>
            <a:off x="635" y="1128395"/>
            <a:ext cx="3599815" cy="744855"/>
          </a:xfrm>
          <a:prstGeom prst="rect">
            <a:avLst/>
          </a:prstGeom>
          <a:noFill/>
          <a:ln w="9525">
            <a:noFill/>
          </a:ln>
        </p:spPr>
        <p:txBody>
          <a:bodyPr wrap="square" lIns="187918" tIns="93960" rIns="187918" bIns="93960">
            <a:noAutofit/>
          </a:bodyPr>
          <a:lstStyle/>
          <a:p>
            <a:pPr algn="ctr" eaLnBrk="1" hangingPunct="1">
              <a:lnSpc>
                <a:spcPct val="150000"/>
              </a:lnSpc>
              <a:buNone/>
            </a:pPr>
            <a:r>
              <a:rPr lang="zh-CN" altLang="en-US" sz="800" b="1" dirty="0">
                <a:latin typeface="黑体" panose="02010609060101010101" pitchFamily="49" charset="-122"/>
                <a:ea typeface="黑体" panose="02010609060101010101" pitchFamily="49" charset="-122"/>
              </a:rPr>
              <a:t>中文题目采用黑体</a:t>
            </a:r>
            <a:r>
              <a:rPr lang="en-US" altLang="zh-CN" sz="800" b="1" dirty="0">
                <a:latin typeface="黑体" panose="02010609060101010101" pitchFamily="49" charset="-122"/>
                <a:ea typeface="黑体" panose="02010609060101010101" pitchFamily="49" charset="-122"/>
              </a:rPr>
              <a:t>8</a:t>
            </a:r>
            <a:r>
              <a:rPr lang="zh-CN" altLang="en-US" sz="800" b="1" dirty="0">
                <a:latin typeface="黑体" panose="02010609060101010101" pitchFamily="49" charset="-122"/>
                <a:ea typeface="黑体" panose="02010609060101010101" pitchFamily="49" charset="-122"/>
              </a:rPr>
              <a:t>号字体</a:t>
            </a:r>
            <a:r>
              <a:rPr lang="en-US" altLang="zh-CN" sz="800" b="1" dirty="0">
                <a:latin typeface="黑体" panose="02010609060101010101" pitchFamily="49" charset="-122"/>
                <a:ea typeface="黑体" panose="02010609060101010101" pitchFamily="49" charset="-122"/>
              </a:rPr>
              <a:t>|</a:t>
            </a:r>
            <a:r>
              <a:rPr lang="zh-CN" altLang="en-US" sz="800" b="1" dirty="0">
                <a:latin typeface="黑体" panose="02010609060101010101" pitchFamily="49" charset="-122"/>
                <a:ea typeface="黑体" panose="02010609060101010101" pitchFamily="49" charset="-122"/>
              </a:rPr>
              <a:t>英文：</a:t>
            </a:r>
            <a:r>
              <a:rPr lang="en-US" altLang="zh-CN" sz="800" b="1" dirty="0">
                <a:latin typeface="Arial" panose="020B0604020202020204" pitchFamily="34" charset="0"/>
                <a:cs typeface="Arial" panose="020B0604020202020204" pitchFamily="34" charset="0"/>
              </a:rPr>
              <a:t>Topic: </a:t>
            </a:r>
            <a:r>
              <a:rPr lang="en-US" altLang="zh-CN" sz="800" b="1">
                <a:latin typeface="Arial" panose="020B0604020202020204" pitchFamily="34" charset="0"/>
                <a:cs typeface="Arial" panose="020B0604020202020204" pitchFamily="34" charset="0"/>
              </a:rPr>
              <a:t>Arial </a:t>
            </a:r>
            <a:r>
              <a:rPr lang="en-US" altLang="zh-CN" sz="800" b="1" dirty="0">
                <a:latin typeface="Arial" panose="020B0604020202020204" pitchFamily="34" charset="0"/>
                <a:ea typeface="黑体" panose="02010609060101010101" pitchFamily="49" charset="-122"/>
                <a:cs typeface="Arial" panose="020B0604020202020204" pitchFamily="34" charset="0"/>
              </a:rPr>
              <a:t>8</a:t>
            </a:r>
            <a:endParaRPr lang="en-US" altLang="zh-CN" sz="800" b="1" dirty="0">
              <a:latin typeface="Arial" panose="020B0604020202020204" pitchFamily="34" charset="0"/>
              <a:ea typeface="黑体" panose="02010609060101010101" pitchFamily="49" charset="-122"/>
            </a:endParaRPr>
          </a:p>
          <a:p>
            <a:pPr algn="ctr" eaLnBrk="1" hangingPunct="1">
              <a:lnSpc>
                <a:spcPct val="150000"/>
              </a:lnSpc>
              <a:buNone/>
            </a:pPr>
            <a:r>
              <a:rPr lang="zh-CN" altLang="en-US" sz="700" dirty="0">
                <a:latin typeface="Calibri" panose="020F0502020204030204" pitchFamily="34" charset="0"/>
              </a:rPr>
              <a:t>作者：</a:t>
            </a:r>
            <a:r>
              <a:rPr lang="en-US" altLang="zh-CN" sz="700" dirty="0">
                <a:latin typeface="Calibri" panose="020F0502020204030204" pitchFamily="34" charset="0"/>
              </a:rPr>
              <a:t>7</a:t>
            </a:r>
            <a:r>
              <a:rPr lang="zh-CN" altLang="en-US" sz="700" dirty="0">
                <a:latin typeface="Calibri" panose="020F0502020204030204" pitchFamily="34" charset="0"/>
              </a:rPr>
              <a:t>号宋体</a:t>
            </a:r>
            <a:r>
              <a:rPr lang="en-US" altLang="zh-CN" sz="700" dirty="0">
                <a:latin typeface="Calibri" panose="020F0502020204030204" pitchFamily="34" charset="0"/>
              </a:rPr>
              <a:t>|</a:t>
            </a:r>
            <a:r>
              <a:rPr lang="zh-CN" altLang="en-US" sz="700" dirty="0">
                <a:latin typeface="Calibri" panose="020F0502020204030204" pitchFamily="34" charset="0"/>
              </a:rPr>
              <a:t>英文：</a:t>
            </a:r>
            <a:r>
              <a:rPr lang="en-US" altLang="zh-CN" sz="700" dirty="0">
                <a:latin typeface="Arial" panose="020B0604020202020204" pitchFamily="34" charset="0"/>
                <a:cs typeface="Arial" panose="020B0604020202020204" pitchFamily="34" charset="0"/>
              </a:rPr>
              <a:t>Author</a:t>
            </a:r>
            <a:r>
              <a:rPr lang="zh-CN" altLang="en-US" sz="700" dirty="0">
                <a:latin typeface="Arial" panose="020B0604020202020204" pitchFamily="34" charset="0"/>
                <a:cs typeface="Arial" panose="020B0604020202020204" pitchFamily="34" charset="0"/>
              </a:rPr>
              <a:t>：</a:t>
            </a:r>
            <a:r>
              <a:rPr lang="en-US" altLang="zh-CN" sz="700" dirty="0">
                <a:latin typeface="Arial" panose="020B0604020202020204" pitchFamily="34" charset="0"/>
                <a:cs typeface="Arial" panose="020B0604020202020204" pitchFamily="34" charset="0"/>
              </a:rPr>
              <a:t>7Arial</a:t>
            </a:r>
          </a:p>
          <a:p>
            <a:pPr algn="ctr" eaLnBrk="1" hangingPunct="1">
              <a:lnSpc>
                <a:spcPct val="150000"/>
              </a:lnSpc>
              <a:buNone/>
            </a:pPr>
            <a:r>
              <a:rPr lang="zh-CN" altLang="en-US" sz="700" dirty="0">
                <a:latin typeface="Calibri" panose="020F0502020204030204" pitchFamily="34" charset="0"/>
              </a:rPr>
              <a:t>单位：</a:t>
            </a:r>
            <a:r>
              <a:rPr lang="en-US" altLang="zh-CN" sz="700" dirty="0">
                <a:latin typeface="Calibri" panose="020F0502020204030204" pitchFamily="34" charset="0"/>
              </a:rPr>
              <a:t>7</a:t>
            </a:r>
            <a:r>
              <a:rPr lang="zh-CN" altLang="en-US" sz="700" dirty="0">
                <a:latin typeface="Calibri" panose="020F0502020204030204" pitchFamily="34" charset="0"/>
              </a:rPr>
              <a:t>号宋体</a:t>
            </a:r>
            <a:r>
              <a:rPr lang="en-US" altLang="zh-CN" sz="700" dirty="0">
                <a:latin typeface="Calibri" panose="020F0502020204030204" pitchFamily="34" charset="0"/>
              </a:rPr>
              <a:t>|</a:t>
            </a:r>
            <a:r>
              <a:rPr lang="zh-CN" altLang="en-US" sz="700" dirty="0">
                <a:latin typeface="Calibri" panose="020F0502020204030204" pitchFamily="34" charset="0"/>
              </a:rPr>
              <a:t>英文：</a:t>
            </a:r>
            <a:r>
              <a:rPr lang="en-US" altLang="zh-CN" sz="700" dirty="0">
                <a:latin typeface="Arial" panose="020B0604020202020204" pitchFamily="34" charset="0"/>
                <a:cs typeface="Arial" panose="020B0604020202020204" pitchFamily="34" charset="0"/>
              </a:rPr>
              <a:t>Organization</a:t>
            </a:r>
            <a:r>
              <a:rPr lang="zh-CN" altLang="en-US" sz="700" dirty="0">
                <a:latin typeface="Arial" panose="020B0604020202020204" pitchFamily="34" charset="0"/>
                <a:cs typeface="Arial" panose="020B0604020202020204" pitchFamily="34" charset="0"/>
              </a:rPr>
              <a:t> ：</a:t>
            </a:r>
            <a:r>
              <a:rPr lang="en-US" altLang="zh-CN" sz="700" dirty="0">
                <a:latin typeface="Arial" panose="020B0604020202020204" pitchFamily="34" charset="0"/>
                <a:cs typeface="Arial" panose="020B0604020202020204" pitchFamily="34" charset="0"/>
              </a:rPr>
              <a:t>7Arial</a:t>
            </a:r>
            <a:endParaRPr lang="en-US" altLang="zh-CN" sz="700" dirty="0">
              <a:latin typeface="Arial" panose="020B0604020202020204" pitchFamily="34" charset="0"/>
              <a:ea typeface="Arial" panose="020B0604020202020204" pitchFamily="34" charset="0"/>
              <a:cs typeface="Arial" panose="020B0604020202020204" pitchFamily="34" charset="0"/>
            </a:endParaRPr>
          </a:p>
        </p:txBody>
      </p:sp>
      <p:sp>
        <p:nvSpPr>
          <p:cNvPr id="13319" name="矩形 9"/>
          <p:cNvSpPr/>
          <p:nvPr/>
        </p:nvSpPr>
        <p:spPr>
          <a:xfrm>
            <a:off x="-35560" y="1139190"/>
            <a:ext cx="973455" cy="410210"/>
          </a:xfrm>
          <a:prstGeom prst="rect">
            <a:avLst/>
          </a:prstGeom>
          <a:noFill/>
          <a:ln w="9525">
            <a:noFill/>
          </a:ln>
        </p:spPr>
        <p:txBody>
          <a:bodyPr lIns="187918" tIns="93960" rIns="187918" bIns="93960">
            <a:noAutofit/>
          </a:bodyPr>
          <a:lstStyle/>
          <a:p>
            <a:pPr eaLnBrk="1" hangingPunct="1">
              <a:lnSpc>
                <a:spcPct val="150000"/>
              </a:lnSpc>
            </a:pPr>
            <a:r>
              <a:rPr lang="zh-CN" altLang="en-US" sz="400" dirty="0">
                <a:latin typeface="Calibri" panose="020F0502020204030204" pitchFamily="34" charset="0"/>
              </a:rPr>
              <a:t>编号：</a:t>
            </a:r>
            <a:r>
              <a:rPr lang="en-US" altLang="zh-CN" sz="400" dirty="0">
                <a:latin typeface="Arial" panose="020B0604020202020204" pitchFamily="34" charset="0"/>
                <a:cs typeface="Arial" panose="020B0604020202020204" pitchFamily="34" charset="0"/>
              </a:rPr>
              <a:t>4</a:t>
            </a:r>
            <a:r>
              <a:rPr lang="zh-CN" altLang="en-US" sz="400" dirty="0">
                <a:latin typeface="Arial" panose="020B0604020202020204" pitchFamily="34" charset="0"/>
                <a:cs typeface="Arial" panose="020B0604020202020204" pitchFamily="34" charset="0"/>
              </a:rPr>
              <a:t>号</a:t>
            </a:r>
            <a:r>
              <a:rPr lang="en-US" altLang="zh-CN" sz="400" dirty="0">
                <a:latin typeface="Arial" panose="020B0604020202020204" pitchFamily="34" charset="0"/>
                <a:cs typeface="Arial" panose="020B0604020202020204" pitchFamily="34" charset="0"/>
              </a:rPr>
              <a:t>Arial</a:t>
            </a:r>
          </a:p>
          <a:p>
            <a:pPr eaLnBrk="1" hangingPunct="1">
              <a:lnSpc>
                <a:spcPct val="150000"/>
              </a:lnSpc>
            </a:pPr>
            <a:r>
              <a:rPr lang="zh-CN" altLang="en-US" sz="400" dirty="0">
                <a:latin typeface="Arial" panose="020B0604020202020204" pitchFamily="34" charset="0"/>
                <a:cs typeface="Arial" panose="020B0604020202020204" pitchFamily="34" charset="0"/>
              </a:rPr>
              <a:t>联系人：宋体</a:t>
            </a:r>
            <a:r>
              <a:rPr lang="en-US" altLang="zh-CN" sz="400" dirty="0">
                <a:latin typeface="Arial" panose="020B0604020202020204" pitchFamily="34" charset="0"/>
                <a:cs typeface="Arial" panose="020B0604020202020204" pitchFamily="34" charset="0"/>
              </a:rPr>
              <a:t>4</a:t>
            </a:r>
            <a:r>
              <a:rPr lang="zh-CN" altLang="en-US" sz="400" dirty="0">
                <a:latin typeface="Arial" panose="020B0604020202020204" pitchFamily="34" charset="0"/>
                <a:cs typeface="Arial" panose="020B0604020202020204" pitchFamily="34" charset="0"/>
              </a:rPr>
              <a:t>号</a:t>
            </a:r>
            <a:endParaRPr lang="en-US" altLang="zh-CN" sz="400" dirty="0">
              <a:latin typeface="Arial" panose="020B0604020202020204" pitchFamily="34" charset="0"/>
              <a:cs typeface="Arial" panose="020B0604020202020204" pitchFamily="34" charset="0"/>
            </a:endParaRPr>
          </a:p>
          <a:p>
            <a:pPr eaLnBrk="1" hangingPunct="1">
              <a:lnSpc>
                <a:spcPct val="150000"/>
              </a:lnSpc>
            </a:pPr>
            <a:r>
              <a:rPr lang="zh-CN" altLang="en-US" sz="400" dirty="0">
                <a:latin typeface="Calibri" panose="020F0502020204030204" pitchFamily="34" charset="0"/>
              </a:rPr>
              <a:t>邮箱：</a:t>
            </a:r>
            <a:r>
              <a:rPr lang="en-US" altLang="zh-CN" sz="400" dirty="0">
                <a:latin typeface="Arial" panose="020B0604020202020204" pitchFamily="34" charset="0"/>
                <a:cs typeface="Arial" panose="020B0604020202020204" pitchFamily="34" charset="0"/>
              </a:rPr>
              <a:t>4</a:t>
            </a:r>
            <a:r>
              <a:rPr lang="zh-CN" altLang="en-US" sz="400" dirty="0">
                <a:latin typeface="Arial" panose="020B0604020202020204" pitchFamily="34" charset="0"/>
                <a:cs typeface="Arial" panose="020B0604020202020204" pitchFamily="34" charset="0"/>
              </a:rPr>
              <a:t>号</a:t>
            </a:r>
            <a:r>
              <a:rPr lang="en-US" altLang="zh-CN" sz="400" dirty="0">
                <a:latin typeface="Arial" panose="020B0604020202020204" pitchFamily="34" charset="0"/>
                <a:cs typeface="Arial" panose="020B0604020202020204" pitchFamily="34" charset="0"/>
              </a:rPr>
              <a:t>Arial</a:t>
            </a:r>
            <a:endParaRPr lang="en-US" altLang="zh-CN" sz="400" dirty="0">
              <a:latin typeface="Arial" panose="020B0604020202020204" pitchFamily="34" charset="0"/>
              <a:ea typeface="Arial" panose="020B0604020202020204" pitchFamily="34" charset="0"/>
              <a:cs typeface="Arial" panose="020B0604020202020204" pitchFamily="34" charset="0"/>
            </a:endParaRPr>
          </a:p>
        </p:txBody>
      </p:sp>
      <p:sp>
        <p:nvSpPr>
          <p:cNvPr id="13315" name="TextBox 11"/>
          <p:cNvSpPr txBox="1"/>
          <p:nvPr/>
        </p:nvSpPr>
        <p:spPr>
          <a:xfrm>
            <a:off x="-35560" y="1745615"/>
            <a:ext cx="3636010" cy="6588125"/>
          </a:xfrm>
          <a:prstGeom prst="rect">
            <a:avLst/>
          </a:prstGeom>
          <a:noFill/>
          <a:ln w="9525">
            <a:noFill/>
          </a:ln>
        </p:spPr>
        <p:txBody>
          <a:bodyPr wrap="square" lIns="187918" tIns="93960" rIns="187918" bIns="93960">
            <a:spAutoFit/>
          </a:bodyPr>
          <a:lstStyle/>
          <a:p>
            <a:pPr eaLnBrk="1" hangingPunct="1"/>
            <a:r>
              <a:rPr lang="el-GR" altLang="zh-CN" sz="800" b="1">
                <a:latin typeface="Arial" panose="020B0604020202020204" pitchFamily="34" charset="0"/>
                <a:cs typeface="Arial" panose="020B0604020202020204" pitchFamily="34" charset="0"/>
              </a:rPr>
              <a:t>Ιn</a:t>
            </a:r>
            <a:r>
              <a:rPr lang="en-US" altLang="zh-CN" sz="800" b="1">
                <a:latin typeface="Arial" panose="020B0604020202020204" pitchFamily="34" charset="0"/>
                <a:cs typeface="Arial" panose="020B0604020202020204" pitchFamily="34" charset="0"/>
              </a:rPr>
              <a:t>troduction</a:t>
            </a:r>
            <a:endParaRPr lang="en-US" altLang="zh-CN" sz="800" b="1" dirty="0">
              <a:latin typeface="Arial" panose="020B0604020202020204" pitchFamily="34" charset="0"/>
              <a:cs typeface="Arial" panose="020B0604020202020204" pitchFamily="34" charset="0"/>
            </a:endParaRPr>
          </a:p>
          <a:p>
            <a:pPr eaLnBrk="1" hangingPunct="1"/>
            <a:endParaRPr lang="en-US" altLang="zh-CN" sz="700">
              <a:solidFill>
                <a:srgbClr val="FF0000"/>
              </a:solidFill>
              <a:latin typeface="Calibri" panose="020F0502020204030204" pitchFamily="34" charset="0"/>
            </a:endParaRPr>
          </a:p>
          <a:p>
            <a:pPr marL="171450" indent="-171450" eaLnBrk="1" hangingPunct="1">
              <a:buFont typeface="Wingdings" panose="05000000000000000000" pitchFamily="2" charset="2"/>
              <a:buChar char="Ø"/>
            </a:pPr>
            <a:r>
              <a:rPr lang="zh-CN" altLang="en-US" sz="700">
                <a:latin typeface="Calibri" panose="020F0502020204030204" pitchFamily="34" charset="0"/>
              </a:rPr>
              <a:t>请勿</a:t>
            </a:r>
            <a:r>
              <a:rPr lang="zh-CN" altLang="en-US" sz="700" dirty="0">
                <a:latin typeface="Calibri" panose="020F0502020204030204" pitchFamily="34" charset="0"/>
              </a:rPr>
              <a:t>改变页面大小、</a:t>
            </a:r>
            <a:r>
              <a:rPr lang="zh-CN" altLang="en-US" sz="700">
                <a:latin typeface="Calibri" panose="020F0502020204030204" pitchFamily="34" charset="0"/>
              </a:rPr>
              <a:t>增加页数</a:t>
            </a:r>
            <a:endParaRPr lang="en-US" altLang="zh-CN" sz="700" dirty="0">
              <a:latin typeface="Calibri" panose="020F0502020204030204" pitchFamily="34" charset="0"/>
            </a:endParaRPr>
          </a:p>
          <a:p>
            <a:pPr marL="171450" indent="-171450" eaLnBrk="1" hangingPunct="1">
              <a:buFont typeface="Wingdings" panose="05000000000000000000" pitchFamily="2" charset="2"/>
              <a:buChar char="Ø"/>
            </a:pPr>
            <a:r>
              <a:rPr lang="zh-CN" altLang="en-US" sz="700" dirty="0">
                <a:latin typeface="Calibri" panose="020F0502020204030204" pitchFamily="34" charset="0"/>
              </a:rPr>
              <a:t>正文排版样式、背景、正文大小可自主修改，建议英文</a:t>
            </a:r>
            <a:endParaRPr lang="en-US" altLang="zh-CN" sz="700" dirty="0">
              <a:latin typeface="Calibri" panose="020F0502020204030204" pitchFamily="34" charset="0"/>
            </a:endParaRPr>
          </a:p>
          <a:p>
            <a:pPr marL="171450" indent="-171450">
              <a:buFont typeface="Wingdings" panose="05000000000000000000" pitchFamily="2" charset="2"/>
              <a:buChar char="Ø"/>
            </a:pPr>
            <a:r>
              <a:rPr lang="zh-CN" altLang="en-US" sz="700">
                <a:sym typeface="+mn-ea"/>
              </a:rPr>
              <a:t>文件命名方式：编号</a:t>
            </a:r>
            <a:r>
              <a:rPr lang="en-US" altLang="zh-CN" sz="700">
                <a:sym typeface="+mn-ea"/>
              </a:rPr>
              <a:t>-</a:t>
            </a:r>
            <a:r>
              <a:rPr lang="zh-CN" altLang="en-US" sz="700">
                <a:sym typeface="+mn-ea"/>
              </a:rPr>
              <a:t>联系人</a:t>
            </a:r>
            <a:r>
              <a:rPr lang="en-US" altLang="zh-CN" sz="700">
                <a:sym typeface="+mn-ea"/>
              </a:rPr>
              <a:t>-</a:t>
            </a:r>
            <a:r>
              <a:rPr lang="zh-CN" altLang="en-US" sz="700">
                <a:sym typeface="+mn-ea"/>
              </a:rPr>
              <a:t>分论坛名</a:t>
            </a:r>
            <a:endParaRPr lang="zh-CN" altLang="en-US" sz="700"/>
          </a:p>
          <a:p>
            <a:pPr marL="171450" indent="-171450">
              <a:buFont typeface="Wingdings" panose="05000000000000000000" pitchFamily="2" charset="2"/>
              <a:buChar char="Ø"/>
            </a:pPr>
            <a:r>
              <a:rPr lang="zh-CN" altLang="en-US" sz="700" dirty="0">
                <a:latin typeface="Calibri" panose="020F0502020204030204" pitchFamily="34" charset="0"/>
              </a:rPr>
              <a:t>为保证印刷质量，请合理选择图片数量和清晰度，网站上传文件最大不超过</a:t>
            </a:r>
            <a:r>
              <a:rPr lang="en-US" altLang="zh-CN" sz="700" dirty="0">
                <a:latin typeface="Calibri" panose="020F0502020204030204" pitchFamily="34" charset="0"/>
              </a:rPr>
              <a:t>10M</a:t>
            </a:r>
            <a:r>
              <a:rPr lang="zh-CN" altLang="en-US" sz="700" dirty="0">
                <a:latin typeface="Calibri" panose="020F0502020204030204" pitchFamily="34" charset="0"/>
              </a:rPr>
              <a:t>，若文件超过</a:t>
            </a:r>
            <a:r>
              <a:rPr lang="en-US" altLang="zh-CN" sz="700" dirty="0">
                <a:latin typeface="Calibri" panose="020F0502020204030204" pitchFamily="34" charset="0"/>
              </a:rPr>
              <a:t>10M</a:t>
            </a:r>
            <a:r>
              <a:rPr lang="zh-CN" altLang="en-US" sz="700" dirty="0">
                <a:latin typeface="Calibri" panose="020F0502020204030204" pitchFamily="34" charset="0"/>
              </a:rPr>
              <a:t>，请通过邮箱发送至会议邮箱：</a:t>
            </a:r>
            <a:r>
              <a:rPr lang="en-US" altLang="zh-CN" sz="700" dirty="0">
                <a:latin typeface="Calibri" panose="020F0502020204030204" pitchFamily="34" charset="0"/>
              </a:rPr>
              <a:t>imcc2025@163.com</a:t>
            </a:r>
            <a:endParaRPr lang="en-US" altLang="zh-CN" sz="700" b="1" dirty="0">
              <a:latin typeface="Calibri" panose="020F0502020204030204" pitchFamily="34" charset="0"/>
            </a:endParaRPr>
          </a:p>
          <a:p>
            <a:pPr eaLnBrk="1" hangingPunct="1"/>
            <a:endParaRPr lang="en-US" altLang="zh-CN" sz="700" b="1" dirty="0">
              <a:latin typeface="Calibri" panose="020F0502020204030204" pitchFamily="34" charset="0"/>
            </a:endParaRPr>
          </a:p>
          <a:p>
            <a:r>
              <a:rPr lang="en-US" altLang="zh-CN" sz="800" b="1" dirty="0">
                <a:latin typeface="Arial" panose="020B0604020202020204" pitchFamily="34" charset="0"/>
                <a:cs typeface="Arial" panose="020B0604020202020204" pitchFamily="34" charset="0"/>
              </a:rPr>
              <a:t>Methods</a:t>
            </a:r>
          </a:p>
          <a:p>
            <a:pPr eaLnBrk="1" hangingPunct="1"/>
            <a:r>
              <a:rPr lang="zh-CN" altLang="en-US" sz="700">
                <a:latin typeface="等线" panose="02010600030101010101" pitchFamily="2" charset="-122"/>
                <a:ea typeface="等线" panose="02010600030101010101" pitchFamily="2" charset="-122"/>
              </a:rPr>
              <a:t>样</a:t>
            </a:r>
            <a:r>
              <a:rPr lang="zh-CN" altLang="en-US" sz="700" dirty="0">
                <a:latin typeface="等线" panose="02010600030101010101" pitchFamily="2" charset="-122"/>
                <a:ea typeface="等线" panose="02010600030101010101" pitchFamily="2" charset="-122"/>
              </a:rPr>
              <a:t>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700" dirty="0">
              <a:latin typeface="等线" panose="02010600030101010101" pitchFamily="2" charset="-122"/>
              <a:ea typeface="等线" panose="02010600030101010101" pitchFamily="2" charset="-122"/>
            </a:endParaRPr>
          </a:p>
          <a:p>
            <a:r>
              <a:rPr lang="zh-CN" altLang="en-US" sz="700" dirty="0">
                <a:latin typeface="等线" panose="02010600030101010101" pitchFamily="2" charset="-122"/>
                <a:ea typeface="等线" panose="02010600030101010101" pitchFamily="2" charset="-122"/>
              </a:rPr>
              <a:t>样文 样文 样文 样文 样文 样文 样文 样文 样文 样文 样文 样文 样文 样文 样文 样文 样文 样文 样文 样文 样文 样文 样文 样文 样文 样文 样文 样文 样文 样文 样文 样文</a:t>
            </a:r>
            <a:endParaRPr lang="en-US" altLang="zh-CN" sz="700" dirty="0">
              <a:latin typeface="等线" panose="02010600030101010101" pitchFamily="2" charset="-122"/>
              <a:ea typeface="等线" panose="02010600030101010101" pitchFamily="2" charset="-122"/>
            </a:endParaRPr>
          </a:p>
          <a:p>
            <a:r>
              <a:rPr lang="zh-CN" altLang="en-US" sz="700" dirty="0">
                <a:latin typeface="等线" panose="02010600030101010101" pitchFamily="2" charset="-122"/>
                <a:ea typeface="等线" panose="02010600030101010101" pitchFamily="2" charset="-122"/>
              </a:rPr>
              <a:t>样文 样文 样文 样文 样文 样文 样文 样文 样文 样文 样文 样文 样文 样文 样文 样文 样文 样文 样文 样文 样文 样文 样文 样文 样文 样文 样文 样文 样文 样文 样文 样文</a:t>
            </a:r>
            <a:endParaRPr lang="en-US" altLang="zh-CN" sz="700" dirty="0">
              <a:latin typeface="等线" panose="02010600030101010101" pitchFamily="2" charset="-122"/>
              <a:ea typeface="等线" panose="02010600030101010101" pitchFamily="2" charset="-122"/>
            </a:endParaRPr>
          </a:p>
          <a:p>
            <a:r>
              <a:rPr lang="zh-CN" altLang="en-US" sz="700" dirty="0">
                <a:latin typeface="等线" panose="02010600030101010101" pitchFamily="2" charset="-122"/>
                <a:ea typeface="等线" panose="02010600030101010101" pitchFamily="2" charset="-122"/>
              </a:rPr>
              <a:t>样文 样文 样文 样文 样文 样文 样文 样文 样文 样文 样文 样文 样文 样文 样文 样文</a:t>
            </a:r>
            <a:endParaRPr lang="en-US" altLang="zh-CN" sz="700" dirty="0">
              <a:latin typeface="Calibri" panose="020F0502020204030204" pitchFamily="34" charset="0"/>
            </a:endParaRPr>
          </a:p>
          <a:p>
            <a:pPr eaLnBrk="1" hangingPunct="1"/>
            <a:endParaRPr lang="en-US" altLang="zh-CN" sz="700" dirty="0">
              <a:latin typeface="Calibri" panose="020F0502020204030204" pitchFamily="34" charset="0"/>
            </a:endParaRPr>
          </a:p>
          <a:p>
            <a:r>
              <a:rPr lang="en-US" altLang="zh-CN" sz="800" b="1" dirty="0">
                <a:latin typeface="Arial" panose="020B0604020202020204" pitchFamily="34" charset="0"/>
                <a:cs typeface="Arial" panose="020B0604020202020204" pitchFamily="34" charset="0"/>
              </a:rPr>
              <a:t>Results and discussion</a:t>
            </a:r>
          </a:p>
          <a:p>
            <a:pPr eaLnBrk="1" hangingPunct="1"/>
            <a:r>
              <a:rPr lang="zh-CN" altLang="en-US" sz="700">
                <a:latin typeface="等线" panose="02010600030101010101" pitchFamily="2" charset="-122"/>
                <a:ea typeface="等线" panose="02010600030101010101" pitchFamily="2" charset="-122"/>
              </a:rPr>
              <a:t>样</a:t>
            </a:r>
            <a:r>
              <a:rPr lang="zh-CN" altLang="en-US" sz="700" dirty="0">
                <a:latin typeface="等线" panose="02010600030101010101" pitchFamily="2" charset="-122"/>
                <a:ea typeface="等线" panose="02010600030101010101" pitchFamily="2" charset="-122"/>
              </a:rPr>
              <a:t>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700" dirty="0">
              <a:latin typeface="等线" panose="02010600030101010101" pitchFamily="2" charset="-122"/>
              <a:ea typeface="等线" panose="02010600030101010101" pitchFamily="2" charset="-122"/>
            </a:endParaRPr>
          </a:p>
          <a:p>
            <a:pPr eaLnBrk="1" hangingPunct="1"/>
            <a:r>
              <a:rPr lang="zh-CN" altLang="en-US" sz="700" dirty="0">
                <a:latin typeface="等线" panose="02010600030101010101" pitchFamily="2" charset="-122"/>
                <a:ea typeface="等线" panose="02010600030101010101" pitchFamily="2" charset="-122"/>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700" dirty="0">
              <a:latin typeface="等线" panose="02010600030101010101" pitchFamily="2" charset="-122"/>
              <a:ea typeface="等线" panose="02010600030101010101" pitchFamily="2" charset="-122"/>
            </a:endParaRPr>
          </a:p>
          <a:p>
            <a:pPr eaLnBrk="1" hangingPunct="1"/>
            <a:r>
              <a:rPr lang="zh-CN" altLang="en-US" sz="700" dirty="0">
                <a:latin typeface="等线" panose="02010600030101010101" pitchFamily="2" charset="-122"/>
                <a:ea typeface="等线" panose="02010600030101010101" pitchFamily="2" charset="-122"/>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a:t>
            </a:r>
            <a:endParaRPr lang="en-US" altLang="zh-CN" sz="700" dirty="0">
              <a:latin typeface="等线" panose="02010600030101010101" pitchFamily="2" charset="-122"/>
              <a:ea typeface="等线" panose="02010600030101010101" pitchFamily="2" charset="-122"/>
            </a:endParaRPr>
          </a:p>
          <a:p>
            <a:r>
              <a:rPr lang="zh-CN" altLang="en-US" sz="700" dirty="0">
                <a:latin typeface="等线" panose="02010600030101010101" pitchFamily="2" charset="-122"/>
              </a:rPr>
              <a:t>样文 样文 样文 样文 样文 样文 样文 样文 样文 样文 样文 样文 样文 样文 样文 样文样文 样文 样文 样文 样文 样文 样文 样文 样文 样文 样文 样文 样文 样文 样文 样文样文 样文 样文 样文 样文 样文 样文 样文 样文 样文 样文 样文 样文 样文 样文 样文样文 样文 样文 样文 样文 样文 样文 样文 样文 样文 样文 样文 样文 样文 样文 样文样文 样文 样文 样文 样文 样文 样文 样文 样文 样文 样文 样文 样文 样文 样文 样文样文 样文 样文 样文 样文 样文 样文 样文 样文 样文 样文 样文 样文 样文 样文 样文 </a:t>
            </a:r>
            <a:endParaRPr lang="en-US" altLang="zh-CN" sz="700" b="1" dirty="0">
              <a:latin typeface="+mn-ea"/>
            </a:endParaRPr>
          </a:p>
          <a:p>
            <a:pPr eaLnBrk="1" hangingPunct="1"/>
            <a:r>
              <a:rPr lang="en-US" altLang="zh-CN" sz="700" b="1" dirty="0">
                <a:latin typeface="+mn-ea"/>
              </a:rPr>
              <a:t> </a:t>
            </a:r>
          </a:p>
          <a:p>
            <a:pPr eaLnBrk="1" hangingPunct="1"/>
            <a:r>
              <a:rPr lang="en-US" altLang="zh-CN" sz="800" b="1" dirty="0">
                <a:latin typeface="Calibri" panose="020F0502020204030204" pitchFamily="34" charset="0"/>
              </a:rPr>
              <a:t>Conclusions</a:t>
            </a:r>
          </a:p>
          <a:p>
            <a:r>
              <a:rPr lang="zh-CN" altLang="en-US" sz="700" dirty="0">
                <a:latin typeface="等线" panose="02010600030101010101" pitchFamily="2" charset="-122"/>
                <a:ea typeface="等线" panose="02010600030101010101" pitchFamily="2" charset="-122"/>
                <a:sym typeface="+mn-ea"/>
              </a:rPr>
              <a:t>样文 样文 样文 样文 样文 样文 样文 样文 样文 样文 样文 样文 样文 样文 样文 样文 样文 样文 样文 样文 样文 样文 样文 样文 样文 样文 样文 样文 样文</a:t>
            </a:r>
            <a:r>
              <a:rPr lang="zh-CN" altLang="en-US" sz="700" dirty="0">
                <a:latin typeface="等线" panose="02010600030101010101" pitchFamily="2" charset="-122"/>
                <a:ea typeface="等线" panose="02010600030101010101" pitchFamily="2" charset="-122"/>
              </a:rPr>
              <a:t>样文 样文 样文 样文 样文 样文 样文 样文 样文 样文 样文 样文 样文 样文 样文 样文 样文 样文 样文 样文 样文 样文 样文 样文 样文 样文 样文 样文 样文 样文 样文 样文</a:t>
            </a:r>
            <a:endParaRPr lang="en-US" altLang="zh-CN" sz="700" dirty="0">
              <a:latin typeface="等线" panose="02010600030101010101" pitchFamily="2" charset="-122"/>
              <a:ea typeface="等线" panose="02010600030101010101" pitchFamily="2" charset="-122"/>
            </a:endParaRPr>
          </a:p>
          <a:p>
            <a:r>
              <a:rPr lang="zh-CN" altLang="en-US" sz="700" dirty="0">
                <a:latin typeface="等线" panose="02010600030101010101" pitchFamily="2" charset="-122"/>
                <a:ea typeface="等线" panose="02010600030101010101" pitchFamily="2" charset="-122"/>
              </a:rPr>
              <a:t>样文 样文 样文 样文 样文 样文 样文 样文 样文 样文 样文 样文 样文 样文 样文 样文 样文 样文 样文 样文 样文 样文 样文 样文 样文 样文 样文 样文 样文 样文 样文 样文</a:t>
            </a:r>
            <a:endParaRPr lang="en-US" altLang="zh-CN" sz="700" dirty="0">
              <a:latin typeface="等线" panose="02010600030101010101" pitchFamily="2" charset="-122"/>
              <a:ea typeface="等线" panose="02010600030101010101" pitchFamily="2" charset="-122"/>
            </a:endParaRPr>
          </a:p>
          <a:p>
            <a:r>
              <a:rPr lang="zh-CN" altLang="en-US" sz="700" dirty="0">
                <a:latin typeface="等线" panose="02010600030101010101" pitchFamily="2" charset="-122"/>
                <a:ea typeface="等线" panose="02010600030101010101" pitchFamily="2" charset="-122"/>
              </a:rPr>
              <a:t>样文 样文 样文 样文 样文 样文 样文 样文 样文 样文 样文 样文 样文 样文 样文 样文 样文 样文 样文 样文 样文 样文 样文 样文 样文 样文 样文 样文 样文 样文 样文 样文</a:t>
            </a:r>
            <a:endParaRPr lang="en-US" altLang="zh-CN" sz="700" dirty="0">
              <a:latin typeface="等线" panose="02010600030101010101" pitchFamily="2" charset="-122"/>
              <a:ea typeface="等线" panose="02010600030101010101" pitchFamily="2" charset="-122"/>
            </a:endParaRPr>
          </a:p>
          <a:p>
            <a:r>
              <a:rPr lang="zh-CN" altLang="en-US" sz="700" dirty="0">
                <a:latin typeface="等线" panose="02010600030101010101" pitchFamily="2" charset="-122"/>
                <a:ea typeface="等线" panose="02010600030101010101" pitchFamily="2" charset="-122"/>
              </a:rPr>
              <a:t>样文 样文 样文 样文 样文 样文 样文 样文 样文 样文 样文 样文 样文 样文 样文 样文 样文 样文 样文 样文 样文 样文 样文 样文 样文 样文 样文 样文 样文 样文 样文 </a:t>
            </a:r>
            <a:endParaRPr lang="en-US" altLang="zh-CN" sz="700" dirty="0">
              <a:latin typeface="等线" panose="02010600030101010101" pitchFamily="2" charset="-122"/>
              <a:ea typeface="等线" panose="02010600030101010101" pitchFamily="2" charset="-122"/>
            </a:endParaRPr>
          </a:p>
          <a:p>
            <a:r>
              <a:rPr lang="zh-CN" altLang="en-US" sz="700" dirty="0">
                <a:latin typeface="等线" panose="02010600030101010101" pitchFamily="2" charset="-122"/>
              </a:rPr>
              <a:t>样文 样文 样文 样文 样文 样文 样文 样文样文 样文 样文 样文 样文 样文 样文 样文样文 样文 样文 样文 样文 样文 样文 样文样文 样文 样文 样文 样文 样文 样文 样文样文 样文 样文 样文 样文 样文 样文 样文 </a:t>
            </a:r>
            <a:endParaRPr lang="en-US" altLang="zh-CN" sz="700" dirty="0">
              <a:latin typeface="等线" panose="02010600030101010101" pitchFamily="2" charset="-122"/>
              <a:ea typeface="等线" panose="02010600030101010101" pitchFamily="2" charset="-122"/>
            </a:endParaRPr>
          </a:p>
        </p:txBody>
      </p:sp>
      <p:pic>
        <p:nvPicPr>
          <p:cNvPr id="7" name="图片 14" descr="屏幕剪辑"/>
          <p:cNvPicPr>
            <a:picLocks noChangeAspect="1"/>
          </p:cNvPicPr>
          <p:nvPr/>
        </p:nvPicPr>
        <p:blipFill>
          <a:blip r:embed="rId4"/>
          <a:stretch>
            <a:fillRect/>
          </a:stretch>
        </p:blipFill>
        <p:spPr>
          <a:xfrm>
            <a:off x="1731645" y="3982426"/>
            <a:ext cx="1626235" cy="1286764"/>
          </a:xfrm>
          <a:prstGeom prst="rect">
            <a:avLst/>
          </a:prstGeom>
          <a:noFill/>
          <a:ln w="9525">
            <a:noFill/>
          </a:ln>
        </p:spPr>
      </p:pic>
      <p:pic>
        <p:nvPicPr>
          <p:cNvPr id="4" name="图片 3"/>
          <p:cNvPicPr>
            <a:picLocks noChangeAspect="1"/>
          </p:cNvPicPr>
          <p:nvPr/>
        </p:nvPicPr>
        <p:blipFill>
          <a:blip r:embed="rId5"/>
          <a:stretch>
            <a:fillRect/>
          </a:stretch>
        </p:blipFill>
        <p:spPr>
          <a:xfrm>
            <a:off x="0" y="-3651"/>
            <a:ext cx="3600450" cy="1080044"/>
          </a:xfrm>
          <a:prstGeom prst="rect">
            <a:avLst/>
          </a:prstGeom>
        </p:spPr>
      </p:pic>
      <p:pic>
        <p:nvPicPr>
          <p:cNvPr id="3" name="图片 2"/>
          <p:cNvPicPr>
            <a:picLocks noChangeAspect="1"/>
          </p:cNvPicPr>
          <p:nvPr/>
        </p:nvPicPr>
        <p:blipFill>
          <a:blip r:embed="rId6"/>
          <a:stretch>
            <a:fillRect/>
          </a:stretch>
        </p:blipFill>
        <p:spPr>
          <a:xfrm>
            <a:off x="0" y="8279509"/>
            <a:ext cx="3600450" cy="720029"/>
          </a:xfrm>
          <a:prstGeom prst="rect">
            <a:avLst/>
          </a:prstGeom>
        </p:spPr>
      </p:pic>
    </p:spTree>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主题​​">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TotalTime>
  <Words>1546</Words>
  <Application>Microsoft Office PowerPoint</Application>
  <PresentationFormat>自定义</PresentationFormat>
  <Paragraphs>32</Paragraphs>
  <Slides>1</Slides>
  <Notes>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vt:i4>
      </vt:variant>
    </vt:vector>
  </HeadingPairs>
  <TitlesOfParts>
    <vt:vector size="9" baseType="lpstr">
      <vt:lpstr>等线</vt:lpstr>
      <vt:lpstr>黑体</vt:lpstr>
      <vt:lpstr>Aptos</vt:lpstr>
      <vt:lpstr>Aptos Display</vt:lpstr>
      <vt:lpstr>Arial</vt:lpstr>
      <vt:lpstr>Calibri</vt:lpstr>
      <vt:lpstr>Wingdings</vt:lpstr>
      <vt:lpstr>Office 主题​​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子厚 江</dc:creator>
  <cp:lastModifiedBy>Zhiwei Lai</cp:lastModifiedBy>
  <cp:revision>52</cp:revision>
  <dcterms:created xsi:type="dcterms:W3CDTF">2025-07-18T08:27:00Z</dcterms:created>
  <dcterms:modified xsi:type="dcterms:W3CDTF">2025-08-16T04:18:45Z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4600BD26A2F0425297A41902195DE356_13</vt:lpwstr>
  </property>
  <property fmtid="{D5CDD505-2E9C-101B-9397-08002B2CF9AE}" pid="3" name="KSOProductBuildVer">
    <vt:lpwstr>2052-12.1.0.22175</vt:lpwstr>
  </property>
</Properties>
</file>