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
  </p:notesMasterIdLst>
  <p:sldIdLst>
    <p:sldId id="256" r:id="rId2"/>
  </p:sldIdLst>
  <p:sldSz cx="3600450" cy="89995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3D5EA6"/>
    <a:srgbClr val="406FB2"/>
    <a:srgbClr val="2F3890"/>
    <a:srgbClr val="234797"/>
    <a:srgbClr val="2E2C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978"/>
    <p:restoredTop sz="94748"/>
  </p:normalViewPr>
  <p:slideViewPr>
    <p:cSldViewPr snapToGrid="0">
      <p:cViewPr>
        <p:scale>
          <a:sx n="100" d="100"/>
          <a:sy n="100" d="100"/>
        </p:scale>
        <p:origin x="395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4ADA27-5B19-3944-B48F-B4A557D33D02}" type="datetimeFigureOut">
              <a:rPr kumimoji="1" lang="zh-CN" altLang="en-US" smtClean="0"/>
              <a:t>2025/8/16</a:t>
            </a:fld>
            <a:endParaRPr kumimoji="1" lang="zh-CN" altLang="en-US"/>
          </a:p>
        </p:txBody>
      </p:sp>
      <p:sp>
        <p:nvSpPr>
          <p:cNvPr id="4" name="幻灯片图像占位符 3"/>
          <p:cNvSpPr>
            <a:spLocks noGrp="1" noRot="1" noChangeAspect="1"/>
          </p:cNvSpPr>
          <p:nvPr>
            <p:ph type="sldImg" idx="2"/>
          </p:nvPr>
        </p:nvSpPr>
        <p:spPr>
          <a:xfrm>
            <a:off x="2811463" y="1143000"/>
            <a:ext cx="12350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B5EE23-FCDD-CA4A-A8F4-9C9D353A438A}"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DCB5EE23-FCDD-CA4A-A8F4-9C9D353A438A}" type="slidenum">
              <a:rPr kumimoji="1" lang="zh-CN" altLang="en-US" smtClean="0"/>
              <a:t>1</a:t>
            </a:fld>
            <a:endParaRPr kumimoji="1"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70034" y="1472842"/>
            <a:ext cx="3060383" cy="3133172"/>
          </a:xfrm>
        </p:spPr>
        <p:txBody>
          <a:bodyPr anchor="b"/>
          <a:lstStyle>
            <a:lvl1pPr algn="ctr">
              <a:defRPr sz="2365"/>
            </a:lvl1pPr>
          </a:lstStyle>
          <a:p>
            <a:r>
              <a:rPr lang="zh-CN" altLang="en-US"/>
              <a:t>单击此处编辑母版标题样式</a:t>
            </a:r>
            <a:endParaRPr lang="en-US" dirty="0"/>
          </a:p>
        </p:txBody>
      </p:sp>
      <p:sp>
        <p:nvSpPr>
          <p:cNvPr id="3" name="Subtitle 2"/>
          <p:cNvSpPr>
            <a:spLocks noGrp="1"/>
          </p:cNvSpPr>
          <p:nvPr>
            <p:ph type="subTitle" idx="1"/>
          </p:nvPr>
        </p:nvSpPr>
        <p:spPr>
          <a:xfrm>
            <a:off x="450056" y="4726842"/>
            <a:ext cx="2700338" cy="2172804"/>
          </a:xfrm>
        </p:spPr>
        <p:txBody>
          <a:bodyPr/>
          <a:lstStyle>
            <a:lvl1pPr marL="0" indent="0" algn="ctr">
              <a:buNone/>
              <a:defRPr sz="945"/>
            </a:lvl1pPr>
            <a:lvl2pPr marL="180340" indent="0" algn="ctr">
              <a:buNone/>
              <a:defRPr sz="790"/>
            </a:lvl2pPr>
            <a:lvl3pPr marL="360045" indent="0" algn="ctr">
              <a:buNone/>
              <a:defRPr sz="710"/>
            </a:lvl3pPr>
            <a:lvl4pPr marL="540385" indent="0" algn="ctr">
              <a:buNone/>
              <a:defRPr sz="630"/>
            </a:lvl4pPr>
            <a:lvl5pPr marL="720090" indent="0" algn="ctr">
              <a:buNone/>
              <a:defRPr sz="630"/>
            </a:lvl5pPr>
            <a:lvl6pPr marL="900430" indent="0" algn="ctr">
              <a:buNone/>
              <a:defRPr sz="630"/>
            </a:lvl6pPr>
            <a:lvl7pPr marL="1080135" indent="0" algn="ctr">
              <a:buNone/>
              <a:defRPr sz="630"/>
            </a:lvl7pPr>
            <a:lvl8pPr marL="1260475" indent="0" algn="ctr">
              <a:buNone/>
              <a:defRPr sz="630"/>
            </a:lvl8pPr>
            <a:lvl9pPr marL="1440180" indent="0" algn="ctr">
              <a:buNone/>
              <a:defRPr sz="63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576572" y="479142"/>
            <a:ext cx="776347" cy="762669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47531" y="479142"/>
            <a:ext cx="2284035" cy="7626692"/>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45656" y="2243638"/>
            <a:ext cx="3105388" cy="3743557"/>
          </a:xfrm>
        </p:spPr>
        <p:txBody>
          <a:bodyPr anchor="b"/>
          <a:lstStyle>
            <a:lvl1pPr>
              <a:defRPr sz="2365"/>
            </a:lvl1pPr>
          </a:lstStyle>
          <a:p>
            <a:r>
              <a:rPr lang="zh-CN" altLang="en-US"/>
              <a:t>单击此处编辑母版标题样式</a:t>
            </a:r>
            <a:endParaRPr lang="en-US" dirty="0"/>
          </a:p>
        </p:txBody>
      </p:sp>
      <p:sp>
        <p:nvSpPr>
          <p:cNvPr id="3" name="Text Placeholder 2"/>
          <p:cNvSpPr>
            <a:spLocks noGrp="1"/>
          </p:cNvSpPr>
          <p:nvPr>
            <p:ph type="body" idx="1"/>
          </p:nvPr>
        </p:nvSpPr>
        <p:spPr>
          <a:xfrm>
            <a:off x="245656" y="6022610"/>
            <a:ext cx="3105388" cy="1968648"/>
          </a:xfrm>
        </p:spPr>
        <p:txBody>
          <a:bodyPr/>
          <a:lstStyle>
            <a:lvl1pPr marL="0" indent="0">
              <a:buNone/>
              <a:defRPr sz="945">
                <a:solidFill>
                  <a:schemeClr val="tx1">
                    <a:tint val="82000"/>
                  </a:schemeClr>
                </a:solidFill>
              </a:defRPr>
            </a:lvl1pPr>
            <a:lvl2pPr marL="180340" indent="0">
              <a:buNone/>
              <a:defRPr sz="790">
                <a:solidFill>
                  <a:schemeClr val="tx1">
                    <a:tint val="82000"/>
                  </a:schemeClr>
                </a:solidFill>
              </a:defRPr>
            </a:lvl2pPr>
            <a:lvl3pPr marL="360045" indent="0">
              <a:buNone/>
              <a:defRPr sz="710">
                <a:solidFill>
                  <a:schemeClr val="tx1">
                    <a:tint val="82000"/>
                  </a:schemeClr>
                </a:solidFill>
              </a:defRPr>
            </a:lvl3pPr>
            <a:lvl4pPr marL="540385" indent="0">
              <a:buNone/>
              <a:defRPr sz="630">
                <a:solidFill>
                  <a:schemeClr val="tx1">
                    <a:tint val="82000"/>
                  </a:schemeClr>
                </a:solidFill>
              </a:defRPr>
            </a:lvl4pPr>
            <a:lvl5pPr marL="720090" indent="0">
              <a:buNone/>
              <a:defRPr sz="630">
                <a:solidFill>
                  <a:schemeClr val="tx1">
                    <a:tint val="82000"/>
                  </a:schemeClr>
                </a:solidFill>
              </a:defRPr>
            </a:lvl5pPr>
            <a:lvl6pPr marL="900430" indent="0">
              <a:buNone/>
              <a:defRPr sz="630">
                <a:solidFill>
                  <a:schemeClr val="tx1">
                    <a:tint val="82000"/>
                  </a:schemeClr>
                </a:solidFill>
              </a:defRPr>
            </a:lvl6pPr>
            <a:lvl7pPr marL="1080135" indent="0">
              <a:buNone/>
              <a:defRPr sz="630">
                <a:solidFill>
                  <a:schemeClr val="tx1">
                    <a:tint val="82000"/>
                  </a:schemeClr>
                </a:solidFill>
              </a:defRPr>
            </a:lvl7pPr>
            <a:lvl8pPr marL="1260475" indent="0">
              <a:buNone/>
              <a:defRPr sz="630">
                <a:solidFill>
                  <a:schemeClr val="tx1">
                    <a:tint val="82000"/>
                  </a:schemeClr>
                </a:solidFill>
              </a:defRPr>
            </a:lvl8pPr>
            <a:lvl9pPr marL="1440180" indent="0">
              <a:buNone/>
              <a:defRPr sz="630">
                <a:solidFill>
                  <a:schemeClr val="tx1">
                    <a:tint val="82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11"/>
          </p:nvPr>
        </p:nvSpPr>
        <p:spPr/>
        <p:txBody>
          <a:bodyPr/>
          <a:lstStyle/>
          <a:p>
            <a:endParaRPr kumimoji="1" lang="zh-CN" altLang="en-US"/>
          </a:p>
        </p:txBody>
      </p:sp>
      <p:sp>
        <p:nvSpPr>
          <p:cNvPr id="6" name="Slide Number Placeholder 5"/>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47531" y="2395710"/>
            <a:ext cx="1530191" cy="571012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1822728" y="2395710"/>
            <a:ext cx="1530191" cy="5710124"/>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248000" y="479144"/>
            <a:ext cx="3105388" cy="1739495"/>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48000" y="2206137"/>
            <a:ext cx="1523159" cy="1081194"/>
          </a:xfrm>
        </p:spPr>
        <p:txBody>
          <a:bodyPr anchor="b"/>
          <a:lstStyle>
            <a:lvl1pPr marL="0" indent="0">
              <a:buNone/>
              <a:defRPr sz="945" b="1"/>
            </a:lvl1pPr>
            <a:lvl2pPr marL="180340" indent="0">
              <a:buNone/>
              <a:defRPr sz="790" b="1"/>
            </a:lvl2pPr>
            <a:lvl3pPr marL="360045" indent="0">
              <a:buNone/>
              <a:defRPr sz="710" b="1"/>
            </a:lvl3pPr>
            <a:lvl4pPr marL="540385" indent="0">
              <a:buNone/>
              <a:defRPr sz="630" b="1"/>
            </a:lvl4pPr>
            <a:lvl5pPr marL="720090" indent="0">
              <a:buNone/>
              <a:defRPr sz="630" b="1"/>
            </a:lvl5pPr>
            <a:lvl6pPr marL="900430" indent="0">
              <a:buNone/>
              <a:defRPr sz="630" b="1"/>
            </a:lvl6pPr>
            <a:lvl7pPr marL="1080135" indent="0">
              <a:buNone/>
              <a:defRPr sz="630" b="1"/>
            </a:lvl7pPr>
            <a:lvl8pPr marL="1260475" indent="0">
              <a:buNone/>
              <a:defRPr sz="630" b="1"/>
            </a:lvl8pPr>
            <a:lvl9pPr marL="1440180" indent="0">
              <a:buNone/>
              <a:defRPr sz="630" b="1"/>
            </a:lvl9pPr>
          </a:lstStyle>
          <a:p>
            <a:pPr lvl="0"/>
            <a:r>
              <a:rPr lang="zh-CN" altLang="en-US"/>
              <a:t>单击此处编辑母版文本样式</a:t>
            </a:r>
          </a:p>
        </p:txBody>
      </p:sp>
      <p:sp>
        <p:nvSpPr>
          <p:cNvPr id="4" name="Content Placeholder 3"/>
          <p:cNvSpPr>
            <a:spLocks noGrp="1"/>
          </p:cNvSpPr>
          <p:nvPr>
            <p:ph sz="half" idx="2"/>
          </p:nvPr>
        </p:nvSpPr>
        <p:spPr>
          <a:xfrm>
            <a:off x="248000" y="3287331"/>
            <a:ext cx="1523159" cy="483516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1822728" y="2206137"/>
            <a:ext cx="1530660" cy="1081194"/>
          </a:xfrm>
        </p:spPr>
        <p:txBody>
          <a:bodyPr anchor="b"/>
          <a:lstStyle>
            <a:lvl1pPr marL="0" indent="0">
              <a:buNone/>
              <a:defRPr sz="945" b="1"/>
            </a:lvl1pPr>
            <a:lvl2pPr marL="180340" indent="0">
              <a:buNone/>
              <a:defRPr sz="790" b="1"/>
            </a:lvl2pPr>
            <a:lvl3pPr marL="360045" indent="0">
              <a:buNone/>
              <a:defRPr sz="710" b="1"/>
            </a:lvl3pPr>
            <a:lvl4pPr marL="540385" indent="0">
              <a:buNone/>
              <a:defRPr sz="630" b="1"/>
            </a:lvl4pPr>
            <a:lvl5pPr marL="720090" indent="0">
              <a:buNone/>
              <a:defRPr sz="630" b="1"/>
            </a:lvl5pPr>
            <a:lvl6pPr marL="900430" indent="0">
              <a:buNone/>
              <a:defRPr sz="630" b="1"/>
            </a:lvl6pPr>
            <a:lvl7pPr marL="1080135" indent="0">
              <a:buNone/>
              <a:defRPr sz="630" b="1"/>
            </a:lvl7pPr>
            <a:lvl8pPr marL="1260475" indent="0">
              <a:buNone/>
              <a:defRPr sz="630" b="1"/>
            </a:lvl8pPr>
            <a:lvl9pPr marL="1440180" indent="0">
              <a:buNone/>
              <a:defRPr sz="630" b="1"/>
            </a:lvl9pPr>
          </a:lstStyle>
          <a:p>
            <a:pPr lvl="0"/>
            <a:r>
              <a:rPr lang="zh-CN" altLang="en-US"/>
              <a:t>单击此处编辑母版文本样式</a:t>
            </a:r>
          </a:p>
        </p:txBody>
      </p:sp>
      <p:sp>
        <p:nvSpPr>
          <p:cNvPr id="6" name="Content Placeholder 5"/>
          <p:cNvSpPr>
            <a:spLocks noGrp="1"/>
          </p:cNvSpPr>
          <p:nvPr>
            <p:ph sz="quarter" idx="4"/>
          </p:nvPr>
        </p:nvSpPr>
        <p:spPr>
          <a:xfrm>
            <a:off x="1822728" y="3287331"/>
            <a:ext cx="1530660" cy="4835169"/>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8" name="Footer Placeholder 7"/>
          <p:cNvSpPr>
            <a:spLocks noGrp="1"/>
          </p:cNvSpPr>
          <p:nvPr>
            <p:ph type="ftr" sz="quarter" idx="11"/>
          </p:nvPr>
        </p:nvSpPr>
        <p:spPr/>
        <p:txBody>
          <a:bodyPr/>
          <a:lstStyle/>
          <a:p>
            <a:endParaRPr kumimoji="1" lang="zh-CN" altLang="en-US"/>
          </a:p>
        </p:txBody>
      </p:sp>
      <p:sp>
        <p:nvSpPr>
          <p:cNvPr id="9" name="Slide Number Placeholder 8"/>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4" name="Footer Placeholder 3"/>
          <p:cNvSpPr>
            <a:spLocks noGrp="1"/>
          </p:cNvSpPr>
          <p:nvPr>
            <p:ph type="ftr" sz="quarter" idx="11"/>
          </p:nvPr>
        </p:nvSpPr>
        <p:spPr/>
        <p:txBody>
          <a:bodyPr/>
          <a:lstStyle/>
          <a:p>
            <a:endParaRPr kumimoji="1" lang="zh-CN" altLang="en-US"/>
          </a:p>
        </p:txBody>
      </p:sp>
      <p:sp>
        <p:nvSpPr>
          <p:cNvPr id="5" name="Slide Number Placeholder 4"/>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3" name="Footer Placeholder 2"/>
          <p:cNvSpPr>
            <a:spLocks noGrp="1"/>
          </p:cNvSpPr>
          <p:nvPr>
            <p:ph type="ftr" sz="quarter" idx="11"/>
          </p:nvPr>
        </p:nvSpPr>
        <p:spPr/>
        <p:txBody>
          <a:bodyPr/>
          <a:lstStyle/>
          <a:p>
            <a:endParaRPr kumimoji="1" lang="zh-CN" altLang="en-US"/>
          </a:p>
        </p:txBody>
      </p:sp>
      <p:sp>
        <p:nvSpPr>
          <p:cNvPr id="4" name="Slide Number Placeholder 3"/>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48000" y="599969"/>
            <a:ext cx="1161239" cy="2099892"/>
          </a:xfrm>
        </p:spPr>
        <p:txBody>
          <a:bodyPr anchor="b"/>
          <a:lstStyle>
            <a:lvl1pPr>
              <a:defRPr sz="1260"/>
            </a:lvl1pPr>
          </a:lstStyle>
          <a:p>
            <a:r>
              <a:rPr lang="zh-CN" altLang="en-US"/>
              <a:t>单击此处编辑母版标题样式</a:t>
            </a:r>
            <a:endParaRPr lang="en-US" dirty="0"/>
          </a:p>
        </p:txBody>
      </p:sp>
      <p:sp>
        <p:nvSpPr>
          <p:cNvPr id="3" name="Content Placeholder 2"/>
          <p:cNvSpPr>
            <a:spLocks noGrp="1"/>
          </p:cNvSpPr>
          <p:nvPr>
            <p:ph idx="1"/>
          </p:nvPr>
        </p:nvSpPr>
        <p:spPr>
          <a:xfrm>
            <a:off x="1530660" y="1295769"/>
            <a:ext cx="1822728" cy="6395505"/>
          </a:xfrm>
        </p:spPr>
        <p:txBody>
          <a:bodyPr/>
          <a:lstStyle>
            <a:lvl1pPr>
              <a:defRPr sz="1260"/>
            </a:lvl1pPr>
            <a:lvl2pPr>
              <a:defRPr sz="1105"/>
            </a:lvl2pPr>
            <a:lvl3pPr>
              <a:defRPr sz="945"/>
            </a:lvl3pPr>
            <a:lvl4pPr>
              <a:defRPr sz="790"/>
            </a:lvl4pPr>
            <a:lvl5pPr>
              <a:defRPr sz="790"/>
            </a:lvl5pPr>
            <a:lvl6pPr>
              <a:defRPr sz="790"/>
            </a:lvl6pPr>
            <a:lvl7pPr>
              <a:defRPr sz="790"/>
            </a:lvl7pPr>
            <a:lvl8pPr>
              <a:defRPr sz="790"/>
            </a:lvl8pPr>
            <a:lvl9pPr>
              <a:defRPr sz="79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48000" y="2699862"/>
            <a:ext cx="1161239" cy="5001827"/>
          </a:xfrm>
        </p:spPr>
        <p:txBody>
          <a:bodyPr/>
          <a:lstStyle>
            <a:lvl1pPr marL="0" indent="0">
              <a:buNone/>
              <a:defRPr sz="630"/>
            </a:lvl1pPr>
            <a:lvl2pPr marL="180340" indent="0">
              <a:buNone/>
              <a:defRPr sz="550"/>
            </a:lvl2pPr>
            <a:lvl3pPr marL="360045" indent="0">
              <a:buNone/>
              <a:defRPr sz="475"/>
            </a:lvl3pPr>
            <a:lvl4pPr marL="540385" indent="0">
              <a:buNone/>
              <a:defRPr sz="395"/>
            </a:lvl4pPr>
            <a:lvl5pPr marL="720090" indent="0">
              <a:buNone/>
              <a:defRPr sz="395"/>
            </a:lvl5pPr>
            <a:lvl6pPr marL="900430" indent="0">
              <a:buNone/>
              <a:defRPr sz="395"/>
            </a:lvl6pPr>
            <a:lvl7pPr marL="1080135" indent="0">
              <a:buNone/>
              <a:defRPr sz="395"/>
            </a:lvl7pPr>
            <a:lvl8pPr marL="1260475" indent="0">
              <a:buNone/>
              <a:defRPr sz="395"/>
            </a:lvl8pPr>
            <a:lvl9pPr marL="1440180" indent="0">
              <a:buNone/>
              <a:defRPr sz="39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48000" y="599969"/>
            <a:ext cx="1161239" cy="2099892"/>
          </a:xfrm>
        </p:spPr>
        <p:txBody>
          <a:bodyPr anchor="b"/>
          <a:lstStyle>
            <a:lvl1pPr>
              <a:defRPr sz="126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1530660" y="1295769"/>
            <a:ext cx="1822728" cy="6395505"/>
          </a:xfrm>
        </p:spPr>
        <p:txBody>
          <a:bodyPr anchor="t"/>
          <a:lstStyle>
            <a:lvl1pPr marL="0" indent="0">
              <a:buNone/>
              <a:defRPr sz="1260"/>
            </a:lvl1pPr>
            <a:lvl2pPr marL="180340" indent="0">
              <a:buNone/>
              <a:defRPr sz="1105"/>
            </a:lvl2pPr>
            <a:lvl3pPr marL="360045" indent="0">
              <a:buNone/>
              <a:defRPr sz="945"/>
            </a:lvl3pPr>
            <a:lvl4pPr marL="540385" indent="0">
              <a:buNone/>
              <a:defRPr sz="790"/>
            </a:lvl4pPr>
            <a:lvl5pPr marL="720090" indent="0">
              <a:buNone/>
              <a:defRPr sz="790"/>
            </a:lvl5pPr>
            <a:lvl6pPr marL="900430" indent="0">
              <a:buNone/>
              <a:defRPr sz="790"/>
            </a:lvl6pPr>
            <a:lvl7pPr marL="1080135" indent="0">
              <a:buNone/>
              <a:defRPr sz="790"/>
            </a:lvl7pPr>
            <a:lvl8pPr marL="1260475" indent="0">
              <a:buNone/>
              <a:defRPr sz="790"/>
            </a:lvl8pPr>
            <a:lvl9pPr marL="1440180" indent="0">
              <a:buNone/>
              <a:defRPr sz="790"/>
            </a:lvl9pPr>
          </a:lstStyle>
          <a:p>
            <a:r>
              <a:rPr lang="zh-CN" altLang="en-US"/>
              <a:t>单击图标添加图片</a:t>
            </a:r>
            <a:endParaRPr lang="en-US" dirty="0"/>
          </a:p>
        </p:txBody>
      </p:sp>
      <p:sp>
        <p:nvSpPr>
          <p:cNvPr id="4" name="Text Placeholder 3"/>
          <p:cNvSpPr>
            <a:spLocks noGrp="1"/>
          </p:cNvSpPr>
          <p:nvPr>
            <p:ph type="body" sz="half" idx="2"/>
          </p:nvPr>
        </p:nvSpPr>
        <p:spPr>
          <a:xfrm>
            <a:off x="248000" y="2699862"/>
            <a:ext cx="1161239" cy="5001827"/>
          </a:xfrm>
        </p:spPr>
        <p:txBody>
          <a:bodyPr/>
          <a:lstStyle>
            <a:lvl1pPr marL="0" indent="0">
              <a:buNone/>
              <a:defRPr sz="630"/>
            </a:lvl1pPr>
            <a:lvl2pPr marL="180340" indent="0">
              <a:buNone/>
              <a:defRPr sz="550"/>
            </a:lvl2pPr>
            <a:lvl3pPr marL="360045" indent="0">
              <a:buNone/>
              <a:defRPr sz="475"/>
            </a:lvl3pPr>
            <a:lvl4pPr marL="540385" indent="0">
              <a:buNone/>
              <a:defRPr sz="395"/>
            </a:lvl4pPr>
            <a:lvl5pPr marL="720090" indent="0">
              <a:buNone/>
              <a:defRPr sz="395"/>
            </a:lvl5pPr>
            <a:lvl6pPr marL="900430" indent="0">
              <a:buNone/>
              <a:defRPr sz="395"/>
            </a:lvl6pPr>
            <a:lvl7pPr marL="1080135" indent="0">
              <a:buNone/>
              <a:defRPr sz="395"/>
            </a:lvl7pPr>
            <a:lvl8pPr marL="1260475" indent="0">
              <a:buNone/>
              <a:defRPr sz="395"/>
            </a:lvl8pPr>
            <a:lvl9pPr marL="1440180" indent="0">
              <a:buNone/>
              <a:defRPr sz="395"/>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9B96B284-F976-BD4C-8238-B44D86DACF52}" type="datetimeFigureOut">
              <a:rPr kumimoji="1" lang="zh-CN" altLang="en-US" smtClean="0"/>
              <a:t>2025/8/16</a:t>
            </a:fld>
            <a:endParaRPr kumimoji="1" lang="zh-CN" altLang="en-US"/>
          </a:p>
        </p:txBody>
      </p:sp>
      <p:sp>
        <p:nvSpPr>
          <p:cNvPr id="6" name="Footer Placeholder 5"/>
          <p:cNvSpPr>
            <a:spLocks noGrp="1"/>
          </p:cNvSpPr>
          <p:nvPr>
            <p:ph type="ftr" sz="quarter" idx="11"/>
          </p:nvPr>
        </p:nvSpPr>
        <p:spPr/>
        <p:txBody>
          <a:bodyPr/>
          <a:lstStyle/>
          <a:p>
            <a:endParaRPr kumimoji="1" lang="zh-CN" altLang="en-US"/>
          </a:p>
        </p:txBody>
      </p:sp>
      <p:sp>
        <p:nvSpPr>
          <p:cNvPr id="7" name="Slide Number Placeholder 6"/>
          <p:cNvSpPr>
            <a:spLocks noGrp="1"/>
          </p:cNvSpPr>
          <p:nvPr>
            <p:ph type="sldNum" sz="quarter" idx="12"/>
          </p:nvPr>
        </p:nvSpPr>
        <p:spPr/>
        <p:txBody>
          <a:bodyPr/>
          <a:lstStyle/>
          <a:p>
            <a:fld id="{015887FF-0859-2441-9C09-B7CB57738DB5}" type="slidenum">
              <a:rPr kumimoji="1" lang="zh-CN" altLang="en-US" smtClean="0"/>
              <a:t>‹#›</a:t>
            </a:fld>
            <a:endParaRPr kumimoji="1"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47531" y="479144"/>
            <a:ext cx="3105388" cy="1739495"/>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47531" y="2395710"/>
            <a:ext cx="3105388" cy="571012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247531" y="8341240"/>
            <a:ext cx="810101" cy="479142"/>
          </a:xfrm>
          <a:prstGeom prst="rect">
            <a:avLst/>
          </a:prstGeom>
        </p:spPr>
        <p:txBody>
          <a:bodyPr vert="horz" lIns="91440" tIns="45720" rIns="91440" bIns="45720" rtlCol="0" anchor="ctr"/>
          <a:lstStyle>
            <a:lvl1pPr algn="l">
              <a:defRPr sz="475">
                <a:solidFill>
                  <a:schemeClr val="tx1">
                    <a:tint val="82000"/>
                  </a:schemeClr>
                </a:solidFill>
              </a:defRPr>
            </a:lvl1pPr>
          </a:lstStyle>
          <a:p>
            <a:fld id="{9B96B284-F976-BD4C-8238-B44D86DACF52}" type="datetimeFigureOut">
              <a:rPr kumimoji="1" lang="zh-CN" altLang="en-US" smtClean="0"/>
              <a:t>2025/8/16</a:t>
            </a:fld>
            <a:endParaRPr kumimoji="1" lang="zh-CN" altLang="en-US"/>
          </a:p>
        </p:txBody>
      </p:sp>
      <p:sp>
        <p:nvSpPr>
          <p:cNvPr id="5" name="Footer Placeholder 4"/>
          <p:cNvSpPr>
            <a:spLocks noGrp="1"/>
          </p:cNvSpPr>
          <p:nvPr>
            <p:ph type="ftr" sz="quarter" idx="3"/>
          </p:nvPr>
        </p:nvSpPr>
        <p:spPr>
          <a:xfrm>
            <a:off x="1192649" y="8341240"/>
            <a:ext cx="1215152" cy="479142"/>
          </a:xfrm>
          <a:prstGeom prst="rect">
            <a:avLst/>
          </a:prstGeom>
        </p:spPr>
        <p:txBody>
          <a:bodyPr vert="horz" lIns="91440" tIns="45720" rIns="91440" bIns="45720" rtlCol="0" anchor="ctr"/>
          <a:lstStyle>
            <a:lvl1pPr algn="ctr">
              <a:defRPr sz="475">
                <a:solidFill>
                  <a:schemeClr val="tx1">
                    <a:tint val="82000"/>
                  </a:schemeClr>
                </a:solidFill>
              </a:defRPr>
            </a:lvl1pPr>
          </a:lstStyle>
          <a:p>
            <a:endParaRPr kumimoji="1" lang="zh-CN" altLang="en-US"/>
          </a:p>
        </p:txBody>
      </p:sp>
      <p:sp>
        <p:nvSpPr>
          <p:cNvPr id="6" name="Slide Number Placeholder 5"/>
          <p:cNvSpPr>
            <a:spLocks noGrp="1"/>
          </p:cNvSpPr>
          <p:nvPr>
            <p:ph type="sldNum" sz="quarter" idx="4"/>
          </p:nvPr>
        </p:nvSpPr>
        <p:spPr>
          <a:xfrm>
            <a:off x="2542818" y="8341240"/>
            <a:ext cx="810101" cy="479142"/>
          </a:xfrm>
          <a:prstGeom prst="rect">
            <a:avLst/>
          </a:prstGeom>
        </p:spPr>
        <p:txBody>
          <a:bodyPr vert="horz" lIns="91440" tIns="45720" rIns="91440" bIns="45720" rtlCol="0" anchor="ctr"/>
          <a:lstStyle>
            <a:lvl1pPr algn="r">
              <a:defRPr sz="475">
                <a:solidFill>
                  <a:schemeClr val="tx1">
                    <a:tint val="82000"/>
                  </a:schemeClr>
                </a:solidFill>
              </a:defRPr>
            </a:lvl1pPr>
          </a:lstStyle>
          <a:p>
            <a:fld id="{015887FF-0859-2441-9C09-B7CB57738DB5}"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360045" rtl="0" eaLnBrk="1" latinLnBrk="0" hangingPunct="1">
        <a:lnSpc>
          <a:spcPct val="90000"/>
        </a:lnSpc>
        <a:spcBef>
          <a:spcPct val="0"/>
        </a:spcBef>
        <a:buNone/>
        <a:defRPr sz="1735" kern="1200">
          <a:solidFill>
            <a:schemeClr val="tx1"/>
          </a:solidFill>
          <a:latin typeface="+mj-lt"/>
          <a:ea typeface="+mj-ea"/>
          <a:cs typeface="+mj-cs"/>
        </a:defRPr>
      </a:lvl1pPr>
    </p:titleStyle>
    <p:bodyStyle>
      <a:lvl1pPr marL="90170" indent="-90170" algn="l" defTabSz="360045" rtl="0" eaLnBrk="1" latinLnBrk="0" hangingPunct="1">
        <a:lnSpc>
          <a:spcPct val="90000"/>
        </a:lnSpc>
        <a:spcBef>
          <a:spcPts val="395"/>
        </a:spcBef>
        <a:buFont typeface="Arial" panose="020B0604020202020204" pitchFamily="34" charset="0"/>
        <a:buChar char="•"/>
        <a:defRPr sz="1105" kern="1200">
          <a:solidFill>
            <a:schemeClr val="tx1"/>
          </a:solidFill>
          <a:latin typeface="+mn-lt"/>
          <a:ea typeface="+mn-ea"/>
          <a:cs typeface="+mn-cs"/>
        </a:defRPr>
      </a:lvl1pPr>
      <a:lvl2pPr marL="269875" indent="-90170" algn="l" defTabSz="360045" rtl="0" eaLnBrk="1" latinLnBrk="0" hangingPunct="1">
        <a:lnSpc>
          <a:spcPct val="90000"/>
        </a:lnSpc>
        <a:spcBef>
          <a:spcPts val="195"/>
        </a:spcBef>
        <a:buFont typeface="Arial" panose="020B0604020202020204" pitchFamily="34" charset="0"/>
        <a:buChar char="•"/>
        <a:defRPr sz="945" kern="1200">
          <a:solidFill>
            <a:schemeClr val="tx1"/>
          </a:solidFill>
          <a:latin typeface="+mn-lt"/>
          <a:ea typeface="+mn-ea"/>
          <a:cs typeface="+mn-cs"/>
        </a:defRPr>
      </a:lvl2pPr>
      <a:lvl3pPr marL="450215" indent="-90170" algn="l" defTabSz="360045" rtl="0" eaLnBrk="1" latinLnBrk="0" hangingPunct="1">
        <a:lnSpc>
          <a:spcPct val="90000"/>
        </a:lnSpc>
        <a:spcBef>
          <a:spcPts val="195"/>
        </a:spcBef>
        <a:buFont typeface="Arial" panose="020B0604020202020204" pitchFamily="34" charset="0"/>
        <a:buChar char="•"/>
        <a:defRPr sz="790" kern="1200">
          <a:solidFill>
            <a:schemeClr val="tx1"/>
          </a:solidFill>
          <a:latin typeface="+mn-lt"/>
          <a:ea typeface="+mn-ea"/>
          <a:cs typeface="+mn-cs"/>
        </a:defRPr>
      </a:lvl3pPr>
      <a:lvl4pPr marL="629920"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4pPr>
      <a:lvl5pPr marL="810260"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5pPr>
      <a:lvl6pPr marL="989965"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6pPr>
      <a:lvl7pPr marL="1170305"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7pPr>
      <a:lvl8pPr marL="1350645"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8pPr>
      <a:lvl9pPr marL="1530350" indent="-90170" algn="l" defTabSz="360045" rtl="0" eaLnBrk="1" latinLnBrk="0" hangingPunct="1">
        <a:lnSpc>
          <a:spcPct val="90000"/>
        </a:lnSpc>
        <a:spcBef>
          <a:spcPts val="195"/>
        </a:spcBef>
        <a:buFont typeface="Arial" panose="020B0604020202020204" pitchFamily="34" charset="0"/>
        <a:buChar char="•"/>
        <a:defRPr sz="710" kern="1200">
          <a:solidFill>
            <a:schemeClr val="tx1"/>
          </a:solidFill>
          <a:latin typeface="+mn-lt"/>
          <a:ea typeface="+mn-ea"/>
          <a:cs typeface="+mn-cs"/>
        </a:defRPr>
      </a:lvl9pPr>
    </p:bodyStyle>
    <p:otherStyle>
      <a:defPPr>
        <a:defRPr lang="en-US"/>
      </a:defPPr>
      <a:lvl1pPr marL="0" algn="l" defTabSz="360045" rtl="0" eaLnBrk="1" latinLnBrk="0" hangingPunct="1">
        <a:defRPr sz="710" kern="1200">
          <a:solidFill>
            <a:schemeClr val="tx1"/>
          </a:solidFill>
          <a:latin typeface="+mn-lt"/>
          <a:ea typeface="+mn-ea"/>
          <a:cs typeface="+mn-cs"/>
        </a:defRPr>
      </a:lvl1pPr>
      <a:lvl2pPr marL="180340" algn="l" defTabSz="360045" rtl="0" eaLnBrk="1" latinLnBrk="0" hangingPunct="1">
        <a:defRPr sz="710" kern="1200">
          <a:solidFill>
            <a:schemeClr val="tx1"/>
          </a:solidFill>
          <a:latin typeface="+mn-lt"/>
          <a:ea typeface="+mn-ea"/>
          <a:cs typeface="+mn-cs"/>
        </a:defRPr>
      </a:lvl2pPr>
      <a:lvl3pPr marL="360045" algn="l" defTabSz="360045" rtl="0" eaLnBrk="1" latinLnBrk="0" hangingPunct="1">
        <a:defRPr sz="710" kern="1200">
          <a:solidFill>
            <a:schemeClr val="tx1"/>
          </a:solidFill>
          <a:latin typeface="+mn-lt"/>
          <a:ea typeface="+mn-ea"/>
          <a:cs typeface="+mn-cs"/>
        </a:defRPr>
      </a:lvl3pPr>
      <a:lvl4pPr marL="540385" algn="l" defTabSz="360045" rtl="0" eaLnBrk="1" latinLnBrk="0" hangingPunct="1">
        <a:defRPr sz="710" kern="1200">
          <a:solidFill>
            <a:schemeClr val="tx1"/>
          </a:solidFill>
          <a:latin typeface="+mn-lt"/>
          <a:ea typeface="+mn-ea"/>
          <a:cs typeface="+mn-cs"/>
        </a:defRPr>
      </a:lvl4pPr>
      <a:lvl5pPr marL="720090" algn="l" defTabSz="360045" rtl="0" eaLnBrk="1" latinLnBrk="0" hangingPunct="1">
        <a:defRPr sz="710" kern="1200">
          <a:solidFill>
            <a:schemeClr val="tx1"/>
          </a:solidFill>
          <a:latin typeface="+mn-lt"/>
          <a:ea typeface="+mn-ea"/>
          <a:cs typeface="+mn-cs"/>
        </a:defRPr>
      </a:lvl5pPr>
      <a:lvl6pPr marL="900430" algn="l" defTabSz="360045" rtl="0" eaLnBrk="1" latinLnBrk="0" hangingPunct="1">
        <a:defRPr sz="710" kern="1200">
          <a:solidFill>
            <a:schemeClr val="tx1"/>
          </a:solidFill>
          <a:latin typeface="+mn-lt"/>
          <a:ea typeface="+mn-ea"/>
          <a:cs typeface="+mn-cs"/>
        </a:defRPr>
      </a:lvl6pPr>
      <a:lvl7pPr marL="1080135" algn="l" defTabSz="360045" rtl="0" eaLnBrk="1" latinLnBrk="0" hangingPunct="1">
        <a:defRPr sz="710" kern="1200">
          <a:solidFill>
            <a:schemeClr val="tx1"/>
          </a:solidFill>
          <a:latin typeface="+mn-lt"/>
          <a:ea typeface="+mn-ea"/>
          <a:cs typeface="+mn-cs"/>
        </a:defRPr>
      </a:lvl7pPr>
      <a:lvl8pPr marL="1260475" algn="l" defTabSz="360045" rtl="0" eaLnBrk="1" latinLnBrk="0" hangingPunct="1">
        <a:defRPr sz="710" kern="1200">
          <a:solidFill>
            <a:schemeClr val="tx1"/>
          </a:solidFill>
          <a:latin typeface="+mn-lt"/>
          <a:ea typeface="+mn-ea"/>
          <a:cs typeface="+mn-cs"/>
        </a:defRPr>
      </a:lvl8pPr>
      <a:lvl9pPr marL="1440180" algn="l" defTabSz="360045" rtl="0" eaLnBrk="1" latinLnBrk="0" hangingPunct="1">
        <a:defRPr sz="7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5"/>
          <p:cNvPicPr>
            <a:picLocks noChangeAspect="1"/>
          </p:cNvPicPr>
          <p:nvPr/>
        </p:nvPicPr>
        <p:blipFill>
          <a:blip r:embed="rId3"/>
          <a:stretch>
            <a:fillRect/>
          </a:stretch>
        </p:blipFill>
        <p:spPr>
          <a:xfrm>
            <a:off x="99695" y="1185545"/>
            <a:ext cx="3401060" cy="535305"/>
          </a:xfrm>
          <a:prstGeom prst="rect">
            <a:avLst/>
          </a:prstGeom>
          <a:noFill/>
          <a:ln w="9525">
            <a:noFill/>
          </a:ln>
        </p:spPr>
      </p:pic>
      <p:sp>
        <p:nvSpPr>
          <p:cNvPr id="13314" name="矩形 9"/>
          <p:cNvSpPr/>
          <p:nvPr/>
        </p:nvSpPr>
        <p:spPr>
          <a:xfrm>
            <a:off x="0" y="1097983"/>
            <a:ext cx="3599815" cy="592455"/>
          </a:xfrm>
          <a:prstGeom prst="rect">
            <a:avLst/>
          </a:prstGeom>
          <a:noFill/>
          <a:ln w="9525">
            <a:noFill/>
          </a:ln>
        </p:spPr>
        <p:txBody>
          <a:bodyPr wrap="square" lIns="187918" tIns="93960" rIns="187918" bIns="93960">
            <a:noAutofit/>
          </a:bodyPr>
          <a:lstStyle/>
          <a:p>
            <a:pPr algn="ctr" eaLnBrk="1" hangingPunct="1">
              <a:lnSpc>
                <a:spcPct val="150000"/>
              </a:lnSpc>
              <a:buNone/>
            </a:pPr>
            <a:r>
              <a:rPr lang="en-US" altLang="zh-CN" sz="800" b="1">
                <a:latin typeface="Arial" panose="020B0604020202020204" pitchFamily="34" charset="0"/>
                <a:cs typeface="Arial" panose="020B0604020202020204" pitchFamily="34" charset="0"/>
              </a:rPr>
              <a:t>Topic</a:t>
            </a:r>
            <a:r>
              <a:rPr lang="en-US" altLang="zh-CN" sz="800" b="1" dirty="0">
                <a:latin typeface="Arial" panose="020B0604020202020204" pitchFamily="34" charset="0"/>
                <a:cs typeface="Arial" panose="020B0604020202020204" pitchFamily="34" charset="0"/>
              </a:rPr>
              <a:t>: </a:t>
            </a:r>
            <a:r>
              <a:rPr lang="en-US" altLang="zh-CN" sz="800" b="1">
                <a:latin typeface="Arial" panose="020B0604020202020204" pitchFamily="34" charset="0"/>
                <a:cs typeface="Arial" panose="020B0604020202020204" pitchFamily="34" charset="0"/>
              </a:rPr>
              <a:t>Arial </a:t>
            </a:r>
            <a:r>
              <a:rPr lang="en-US" altLang="zh-CN" sz="800" b="1" dirty="0">
                <a:latin typeface="Arial" panose="020B0604020202020204" pitchFamily="34" charset="0"/>
                <a:ea typeface="黑体" panose="02010609060101010101" pitchFamily="49" charset="-122"/>
                <a:cs typeface="Arial" panose="020B0604020202020204" pitchFamily="34" charset="0"/>
              </a:rPr>
              <a:t>8</a:t>
            </a:r>
            <a:endParaRPr lang="en-US" altLang="zh-CN" sz="800" b="1" dirty="0">
              <a:latin typeface="Arial" panose="020B0604020202020204" pitchFamily="34" charset="0"/>
              <a:ea typeface="黑体" panose="02010609060101010101" pitchFamily="49" charset="-122"/>
            </a:endParaRPr>
          </a:p>
          <a:p>
            <a:pPr algn="ctr" eaLnBrk="1" hangingPunct="1">
              <a:lnSpc>
                <a:spcPct val="150000"/>
              </a:lnSpc>
              <a:buNone/>
            </a:pPr>
            <a:r>
              <a:rPr lang="en-US" altLang="zh-CN" sz="700">
                <a:latin typeface="Arial" panose="020B0604020202020204" pitchFamily="34" charset="0"/>
                <a:cs typeface="Arial" panose="020B0604020202020204" pitchFamily="34" charset="0"/>
              </a:rPr>
              <a:t>Author</a:t>
            </a:r>
            <a:r>
              <a:rPr lang="zh-CN" altLang="en-US" sz="700">
                <a:latin typeface="Arial" panose="020B0604020202020204" pitchFamily="34" charset="0"/>
                <a:cs typeface="Arial" panose="020B0604020202020204" pitchFamily="34" charset="0"/>
              </a:rPr>
              <a:t>：</a:t>
            </a:r>
            <a:r>
              <a:rPr lang="en-US" altLang="zh-CN" sz="700">
                <a:latin typeface="Arial" panose="020B0604020202020204" pitchFamily="34" charset="0"/>
                <a:cs typeface="Arial" panose="020B0604020202020204" pitchFamily="34" charset="0"/>
              </a:rPr>
              <a:t>Arial 7</a:t>
            </a:r>
            <a:endParaRPr lang="en-US" altLang="zh-CN" sz="700" dirty="0">
              <a:latin typeface="Arial" panose="020B0604020202020204" pitchFamily="34" charset="0"/>
              <a:cs typeface="Arial" panose="020B0604020202020204" pitchFamily="34" charset="0"/>
            </a:endParaRPr>
          </a:p>
          <a:p>
            <a:pPr algn="ctr" eaLnBrk="1" hangingPunct="1">
              <a:lnSpc>
                <a:spcPct val="150000"/>
              </a:lnSpc>
              <a:buNone/>
            </a:pPr>
            <a:r>
              <a:rPr lang="en-US" altLang="zh-CN" sz="700">
                <a:latin typeface="Arial" panose="020B0604020202020204" pitchFamily="34" charset="0"/>
                <a:cs typeface="Arial" panose="020B0604020202020204" pitchFamily="34" charset="0"/>
              </a:rPr>
              <a:t>Organization</a:t>
            </a:r>
            <a:r>
              <a:rPr lang="zh-CN" altLang="en-US" sz="700">
                <a:latin typeface="Arial" panose="020B0604020202020204" pitchFamily="34" charset="0"/>
                <a:cs typeface="Arial" panose="020B0604020202020204" pitchFamily="34" charset="0"/>
              </a:rPr>
              <a:t> ：</a:t>
            </a:r>
            <a:r>
              <a:rPr lang="en-US" altLang="zh-CN" sz="700">
                <a:latin typeface="Arial" panose="020B0604020202020204" pitchFamily="34" charset="0"/>
                <a:cs typeface="Arial" panose="020B0604020202020204" pitchFamily="34" charset="0"/>
              </a:rPr>
              <a:t>Arial 7</a:t>
            </a:r>
            <a:endParaRPr lang="en-US" altLang="zh-CN" sz="700" dirty="0">
              <a:latin typeface="Arial" panose="020B0604020202020204" pitchFamily="34" charset="0"/>
              <a:ea typeface="Arial" panose="020B0604020202020204" pitchFamily="34" charset="0"/>
              <a:cs typeface="Arial" panose="020B0604020202020204" pitchFamily="34" charset="0"/>
            </a:endParaRPr>
          </a:p>
        </p:txBody>
      </p:sp>
      <p:sp>
        <p:nvSpPr>
          <p:cNvPr id="13319" name="矩形 9"/>
          <p:cNvSpPr/>
          <p:nvPr/>
        </p:nvSpPr>
        <p:spPr>
          <a:xfrm>
            <a:off x="-35560" y="1139190"/>
            <a:ext cx="1073785" cy="416560"/>
          </a:xfrm>
          <a:prstGeom prst="rect">
            <a:avLst/>
          </a:prstGeom>
          <a:noFill/>
          <a:ln w="9525">
            <a:noFill/>
          </a:ln>
        </p:spPr>
        <p:txBody>
          <a:bodyPr lIns="187918" tIns="93960" rIns="187918" bIns="93960">
            <a:noAutofit/>
          </a:bodyPr>
          <a:lstStyle/>
          <a:p>
            <a:pPr eaLnBrk="1" hangingPunct="1">
              <a:lnSpc>
                <a:spcPct val="150000"/>
              </a:lnSpc>
            </a:pPr>
            <a:r>
              <a:rPr lang="en-US" altLang="zh-CN" sz="400">
                <a:latin typeface="Arial" panose="020B0604020202020204" pitchFamily="34" charset="0"/>
                <a:cs typeface="Arial" panose="020B0604020202020204" pitchFamily="34" charset="0"/>
              </a:rPr>
              <a:t>No</a:t>
            </a:r>
            <a:r>
              <a:rPr lang="zh-CN" altLang="en-US" sz="400">
                <a:latin typeface="Arial" panose="020B0604020202020204" pitchFamily="34" charset="0"/>
                <a:cs typeface="Arial" panose="020B0604020202020204" pitchFamily="34" charset="0"/>
              </a:rPr>
              <a:t>：</a:t>
            </a:r>
            <a:r>
              <a:rPr lang="en-US" altLang="zh-CN" sz="400">
                <a:latin typeface="Arial" panose="020B0604020202020204" pitchFamily="34" charset="0"/>
                <a:cs typeface="Arial" panose="020B0604020202020204" pitchFamily="34" charset="0"/>
              </a:rPr>
              <a:t>Arial 4</a:t>
            </a:r>
            <a:endParaRPr lang="en-US" altLang="zh-CN" sz="400" dirty="0">
              <a:latin typeface="Arial" panose="020B0604020202020204" pitchFamily="34" charset="0"/>
              <a:cs typeface="Arial" panose="020B0604020202020204" pitchFamily="34" charset="0"/>
            </a:endParaRPr>
          </a:p>
          <a:p>
            <a:pPr eaLnBrk="1" hangingPunct="1">
              <a:lnSpc>
                <a:spcPct val="150000"/>
              </a:lnSpc>
            </a:pPr>
            <a:r>
              <a:rPr lang="en-US" altLang="zh-CN" sz="400">
                <a:latin typeface="Arial" panose="020B0604020202020204" pitchFamily="34" charset="0"/>
                <a:cs typeface="Arial" panose="020B0604020202020204" pitchFamily="34" charset="0"/>
              </a:rPr>
              <a:t>Corresponding author</a:t>
            </a:r>
            <a:r>
              <a:rPr lang="zh-CN" altLang="en-US" sz="400">
                <a:latin typeface="Arial" panose="020B0604020202020204" pitchFamily="34" charset="0"/>
                <a:cs typeface="Arial" panose="020B0604020202020204" pitchFamily="34" charset="0"/>
              </a:rPr>
              <a:t>：</a:t>
            </a:r>
            <a:r>
              <a:rPr lang="en-US" altLang="zh-CN" sz="400">
                <a:latin typeface="Arial" panose="020B0604020202020204" pitchFamily="34" charset="0"/>
                <a:cs typeface="Arial" panose="020B0604020202020204" pitchFamily="34" charset="0"/>
              </a:rPr>
              <a:t>Arial 4</a:t>
            </a:r>
          </a:p>
          <a:p>
            <a:pPr eaLnBrk="1" hangingPunct="1">
              <a:lnSpc>
                <a:spcPct val="150000"/>
              </a:lnSpc>
            </a:pPr>
            <a:r>
              <a:rPr lang="en-US" altLang="zh-CN" sz="400">
                <a:latin typeface="Arial" panose="020B0604020202020204" pitchFamily="34" charset="0"/>
                <a:cs typeface="Arial" panose="020B0604020202020204" pitchFamily="34" charset="0"/>
              </a:rPr>
              <a:t>Email</a:t>
            </a:r>
            <a:r>
              <a:rPr lang="zh-CN" altLang="en-US" sz="400">
                <a:latin typeface="Arial" panose="020B0604020202020204" pitchFamily="34" charset="0"/>
                <a:cs typeface="Arial" panose="020B0604020202020204" pitchFamily="34" charset="0"/>
              </a:rPr>
              <a:t>：</a:t>
            </a:r>
            <a:r>
              <a:rPr lang="en-US" altLang="zh-CN" sz="400">
                <a:latin typeface="Arial" panose="020B0604020202020204" pitchFamily="34" charset="0"/>
                <a:cs typeface="Arial" panose="020B0604020202020204" pitchFamily="34" charset="0"/>
              </a:rPr>
              <a:t>Arial 4</a:t>
            </a:r>
            <a:endParaRPr lang="en-US" altLang="zh-CN" sz="400" dirty="0">
              <a:latin typeface="Arial" panose="020B0604020202020204" pitchFamily="34" charset="0"/>
              <a:ea typeface="Arial" panose="020B0604020202020204" pitchFamily="34" charset="0"/>
              <a:cs typeface="Arial" panose="020B0604020202020204" pitchFamily="34" charset="0"/>
            </a:endParaRPr>
          </a:p>
        </p:txBody>
      </p:sp>
      <p:sp>
        <p:nvSpPr>
          <p:cNvPr id="13315" name="TextBox 11"/>
          <p:cNvSpPr txBox="1"/>
          <p:nvPr/>
        </p:nvSpPr>
        <p:spPr>
          <a:xfrm>
            <a:off x="-35560" y="1745615"/>
            <a:ext cx="3636010" cy="6714618"/>
          </a:xfrm>
          <a:prstGeom prst="rect">
            <a:avLst/>
          </a:prstGeom>
          <a:noFill/>
          <a:ln w="9525">
            <a:noFill/>
          </a:ln>
        </p:spPr>
        <p:txBody>
          <a:bodyPr wrap="square" lIns="187918" tIns="93960" rIns="187918" bIns="93960">
            <a:spAutoFit/>
          </a:bodyPr>
          <a:lstStyle/>
          <a:p>
            <a:pPr eaLnBrk="1" hangingPunct="1"/>
            <a:r>
              <a:rPr lang="el-GR" altLang="zh-CN" sz="800" b="1">
                <a:latin typeface="Arial" panose="020B0604020202020204" pitchFamily="34" charset="0"/>
                <a:cs typeface="Arial" panose="020B0604020202020204" pitchFamily="34" charset="0"/>
              </a:rPr>
              <a:t>Ιn</a:t>
            </a:r>
            <a:r>
              <a:rPr lang="en-US" altLang="zh-CN" sz="800" b="1">
                <a:latin typeface="Arial" panose="020B0604020202020204" pitchFamily="34" charset="0"/>
                <a:cs typeface="Arial" panose="020B0604020202020204" pitchFamily="34" charset="0"/>
              </a:rPr>
              <a:t>troduction</a:t>
            </a:r>
          </a:p>
          <a:p>
            <a:pPr eaLnBrk="1" hangingPunct="1"/>
            <a:endParaRPr lang="en-US" altLang="zh-CN" sz="700" b="1" dirty="0">
              <a:latin typeface="Arial" panose="020B0604020202020204" pitchFamily="34" charset="0"/>
              <a:cs typeface="Arial" panose="020B0604020202020204" pitchFamily="34" charset="0"/>
            </a:endParaRPr>
          </a:p>
          <a:p>
            <a:pPr marL="171450" indent="-171450" eaLnBrk="1" hangingPunct="1">
              <a:buFont typeface="Wingdings" panose="05000000000000000000" pitchFamily="2" charset="2"/>
              <a:buChar char="Ø"/>
            </a:pPr>
            <a:r>
              <a:rPr lang="en-US" altLang="zh-CN" sz="600">
                <a:latin typeface="Arial" panose="020B0604020202020204" pitchFamily="34" charset="0"/>
                <a:cs typeface="Arial" panose="020B0604020202020204" pitchFamily="34" charset="0"/>
              </a:rPr>
              <a:t>Please do not change the page size or increase the number of pages</a:t>
            </a:r>
          </a:p>
          <a:p>
            <a:pPr marL="171450" indent="-171450" eaLnBrk="1" hangingPunct="1">
              <a:buFont typeface="Wingdings" panose="05000000000000000000" pitchFamily="2" charset="2"/>
              <a:buChar char="Ø"/>
            </a:pPr>
            <a:r>
              <a:rPr lang="en-US" altLang="zh-CN" sz="600">
                <a:latin typeface="Arial" panose="020B0604020202020204" pitchFamily="34" charset="0"/>
                <a:cs typeface="Arial" panose="020B0604020202020204" pitchFamily="34" charset="0"/>
              </a:rPr>
              <a:t>The formatting style, background, and size of the main text can be modified independently. </a:t>
            </a:r>
          </a:p>
          <a:p>
            <a:pPr marL="171450" indent="-171450" eaLnBrk="1" hangingPunct="1">
              <a:buFont typeface="Wingdings" panose="05000000000000000000" pitchFamily="2" charset="2"/>
              <a:buChar char="Ø"/>
            </a:pPr>
            <a:r>
              <a:rPr lang="en-US" altLang="zh-CN" sz="600">
                <a:latin typeface="Arial" panose="020B0604020202020204" pitchFamily="34" charset="0"/>
                <a:cs typeface="Arial" panose="020B0604020202020204" pitchFamily="34" charset="0"/>
              </a:rPr>
              <a:t>File naming convention: Number – Parallel sessions - Name</a:t>
            </a:r>
          </a:p>
          <a:p>
            <a:pPr marL="171450" indent="-171450" eaLnBrk="1" hangingPunct="1">
              <a:buFont typeface="Wingdings" panose="05000000000000000000" pitchFamily="2" charset="2"/>
              <a:buChar char="Ø"/>
            </a:pPr>
            <a:r>
              <a:rPr lang="en-US" altLang="zh-CN" sz="600">
                <a:latin typeface="Arial" panose="020B0604020202020204" pitchFamily="34" charset="0"/>
                <a:cs typeface="Arial" panose="020B0604020202020204" pitchFamily="34" charset="0"/>
              </a:rPr>
              <a:t>To ensure printing quality, please choose the appropriate number and clarity of images. The maximum size of uploaded files on the website should not exceed 10M. If the file size exceeds 10M, please send it to the conference email through email: imcc2025@163.com</a:t>
            </a:r>
          </a:p>
          <a:p>
            <a:pPr marL="171450" indent="-171450" eaLnBrk="1" hangingPunct="1">
              <a:buFont typeface="Wingdings" panose="05000000000000000000" pitchFamily="2" charset="2"/>
              <a:buChar char="Ø"/>
            </a:pPr>
            <a:endParaRPr lang="en-US" altLang="zh-CN" sz="600" b="1" dirty="0">
              <a:latin typeface="Arial" panose="020B0604020202020204" pitchFamily="34" charset="0"/>
              <a:cs typeface="Arial" panose="020B0604020202020204" pitchFamily="34" charset="0"/>
            </a:endParaRPr>
          </a:p>
          <a:p>
            <a:pPr eaLnBrk="1" hangingPunct="1"/>
            <a:r>
              <a:rPr lang="en-US" altLang="zh-CN" sz="800" b="1">
                <a:latin typeface="Arial" panose="020B0604020202020204" pitchFamily="34" charset="0"/>
                <a:cs typeface="Arial" panose="020B0604020202020204" pitchFamily="34" charset="0"/>
              </a:rPr>
              <a:t>Methods</a:t>
            </a:r>
          </a:p>
          <a:p>
            <a:pPr eaLnBrk="1" hangingPunct="1"/>
            <a:endParaRPr lang="en-US" altLang="zh-CN" sz="800" b="1" dirty="0">
              <a:latin typeface="Arial" panose="020B0604020202020204" pitchFamily="34" charset="0"/>
              <a:cs typeface="Arial" panose="020B0604020202020204" pitchFamily="34" charset="0"/>
            </a:endParaRPr>
          </a:p>
          <a:p>
            <a:pPr algn="just" eaLnBrk="1" hangingPunct="1"/>
            <a:r>
              <a:rPr lang="en-US" altLang="zh-CN" sz="600">
                <a:latin typeface="Arial" panose="020B0604020202020204" pitchFamily="34" charset="0"/>
                <a:ea typeface="等线" panose="02010600030101010101" pitchFamily="2" charset="-122"/>
                <a:cs typeface="Arial" panose="020B0604020202020204" pitchFamily="34" charset="0"/>
              </a:rPr>
              <a:t>The series of International Manufacturing Conference in China (lMCC) has been a biennial event since 1983, with twenty successful sessions in the past, This prestigious event covers a broad spectrum of research areas in advanced manufacturing technology. Since the 15th session, the conference series has been co-sponsored by the Chinese Mechanical Engineering Society (CMES) and the International Academy for Production Engineering (ClRP).</a:t>
            </a:r>
          </a:p>
          <a:p>
            <a:pPr eaLnBrk="1" hangingPunct="1"/>
            <a:endParaRPr lang="en-US" altLang="zh-CN" sz="700" dirty="0">
              <a:latin typeface="Arial" panose="020B0604020202020204" pitchFamily="34" charset="0"/>
              <a:cs typeface="Arial" panose="020B0604020202020204" pitchFamily="34" charset="0"/>
            </a:endParaRPr>
          </a:p>
          <a:p>
            <a:pPr eaLnBrk="1" hangingPunct="1"/>
            <a:r>
              <a:rPr lang="en-US" altLang="zh-CN" sz="800" b="1" dirty="0">
                <a:latin typeface="Arial" panose="020B0604020202020204" pitchFamily="34" charset="0"/>
                <a:cs typeface="Arial" panose="020B0604020202020204" pitchFamily="34" charset="0"/>
              </a:rPr>
              <a:t>Results </a:t>
            </a:r>
            <a:r>
              <a:rPr lang="en-US" altLang="zh-CN" sz="800" b="1">
                <a:latin typeface="Arial" panose="020B0604020202020204" pitchFamily="34" charset="0"/>
                <a:cs typeface="Arial" panose="020B0604020202020204" pitchFamily="34" charset="0"/>
              </a:rPr>
              <a:t>and discussion</a:t>
            </a:r>
          </a:p>
          <a:p>
            <a:pPr eaLnBrk="1" hangingPunct="1"/>
            <a:endParaRPr lang="en-US" altLang="zh-CN" sz="800" b="1" dirty="0">
              <a:latin typeface="Arial" panose="020B0604020202020204" pitchFamily="34" charset="0"/>
              <a:cs typeface="Arial" panose="020B0604020202020204" pitchFamily="34" charset="0"/>
            </a:endParaRPr>
          </a:p>
          <a:p>
            <a:pPr algn="just" eaLnBrk="1" hangingPunct="1"/>
            <a:r>
              <a:rPr lang="en-US" altLang="zh-CN" sz="600">
                <a:latin typeface="Arial" panose="020B0604020202020204" pitchFamily="34" charset="0"/>
                <a:cs typeface="Arial" panose="020B0604020202020204" pitchFamily="34" charset="0"/>
              </a:rPr>
              <a:t>The 21st International Manufacturing Conference in China (lMCC2025) will be held in Guangzhou from 23 to 26 October 2025. This conference is organized under the guidance of the National Natural Science Foundation of China (NSFC). It is jointly hosted by the Production Engineering Institute and the Extreme Manufacturing Institute of the Chinese Mechanical Engineering Society (CMES), Guangdong University of Technology (GDUT), and the International Journal of Extreme Manufacturing (IJEM). Co-organizers include South China University of Technology (SCUT), Sun Yat-sen University (SYSU), Guangdong Polytechnic Normal University (GPNU), and Foshan University (FSU).</a:t>
            </a:r>
          </a:p>
          <a:p>
            <a:pPr algn="just" eaLnBrk="1" hangingPunct="1"/>
            <a:endParaRPr lang="en-US" altLang="zh-CN" sz="600">
              <a:latin typeface="Arial" panose="020B0604020202020204" pitchFamily="34" charset="0"/>
              <a:cs typeface="Arial" panose="020B0604020202020204" pitchFamily="34" charset="0"/>
            </a:endParaRPr>
          </a:p>
          <a:p>
            <a:pPr algn="just" eaLnBrk="1" hangingPunct="1"/>
            <a:r>
              <a:rPr lang="en-US" altLang="zh-CN" sz="600">
                <a:latin typeface="Arial" panose="020B0604020202020204" pitchFamily="34" charset="0"/>
                <a:cs typeface="Arial" panose="020B0604020202020204" pitchFamily="34" charset="0"/>
              </a:rPr>
              <a:t>During the conference, the Department of Engineering and Materials Science of the National Natural Science Foundation of China (NSFC) will organize the report and exhibition of outstanding project in mechanical engineering.</a:t>
            </a: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algn="just" eaLnBrk="1" hangingPunct="1"/>
            <a:endParaRPr lang="en-US" altLang="zh-CN" sz="600">
              <a:latin typeface="Arial" panose="020B0604020202020204" pitchFamily="34" charset="0"/>
              <a:cs typeface="Arial" panose="020B0604020202020204" pitchFamily="34" charset="0"/>
            </a:endParaRPr>
          </a:p>
          <a:p>
            <a:pPr eaLnBrk="1" hangingPunct="1"/>
            <a:r>
              <a:rPr lang="en-US" altLang="zh-CN" sz="800" b="1">
                <a:latin typeface="Arial" panose="020B0604020202020204" pitchFamily="34" charset="0"/>
                <a:cs typeface="Arial" panose="020B0604020202020204" pitchFamily="34" charset="0"/>
              </a:rPr>
              <a:t>Conclusions</a:t>
            </a:r>
          </a:p>
          <a:p>
            <a:pPr eaLnBrk="1" hangingPunct="1"/>
            <a:endParaRPr lang="en-US" altLang="zh-CN" sz="800" b="1">
              <a:latin typeface="Arial" panose="020B0604020202020204" pitchFamily="34" charset="0"/>
              <a:cs typeface="Arial" panose="020B0604020202020204" pitchFamily="34" charset="0"/>
            </a:endParaRPr>
          </a:p>
          <a:p>
            <a:pPr algn="just" eaLnBrk="1" hangingPunct="1"/>
            <a:r>
              <a:rPr lang="en-US" altLang="zh-CN" sz="600">
                <a:latin typeface="Arial" panose="020B0604020202020204" pitchFamily="34" charset="0"/>
                <a:cs typeface="Arial" panose="020B0604020202020204" pitchFamily="34" charset="0"/>
              </a:rPr>
              <a:t>This conference will organize more than 30 sub-forums, including National Natural Science Foundation reports forums, thematic forums, and youth forums, bringing together scholars and expertsfrom around the world to exchange ideas on the latest research findings and developments in manufacturing technology.</a:t>
            </a:r>
            <a:endParaRPr lang="en-US" altLang="zh-CN" sz="600" dirty="0">
              <a:latin typeface="Arial" panose="020B0604020202020204" pitchFamily="34" charset="0"/>
              <a:cs typeface="Arial" panose="020B0604020202020204" pitchFamily="34" charset="0"/>
            </a:endParaRPr>
          </a:p>
        </p:txBody>
      </p:sp>
      <p:pic>
        <p:nvPicPr>
          <p:cNvPr id="7" name="图片 14" descr="屏幕剪辑"/>
          <p:cNvPicPr>
            <a:picLocks noChangeAspect="1"/>
          </p:cNvPicPr>
          <p:nvPr/>
        </p:nvPicPr>
        <p:blipFill>
          <a:blip r:embed="rId4"/>
          <a:stretch>
            <a:fillRect/>
          </a:stretch>
        </p:blipFill>
        <p:spPr>
          <a:xfrm>
            <a:off x="99695" y="4881961"/>
            <a:ext cx="3363842" cy="2661651"/>
          </a:xfrm>
          <a:prstGeom prst="rect">
            <a:avLst/>
          </a:prstGeom>
          <a:noFill/>
          <a:ln w="9525">
            <a:noFill/>
          </a:ln>
        </p:spPr>
      </p:pic>
      <p:pic>
        <p:nvPicPr>
          <p:cNvPr id="4" name="图片 3"/>
          <p:cNvPicPr>
            <a:picLocks noChangeAspect="1"/>
          </p:cNvPicPr>
          <p:nvPr/>
        </p:nvPicPr>
        <p:blipFill>
          <a:blip r:embed="rId5"/>
          <a:stretch>
            <a:fillRect/>
          </a:stretch>
        </p:blipFill>
        <p:spPr>
          <a:xfrm>
            <a:off x="0" y="-3651"/>
            <a:ext cx="3600450" cy="1080044"/>
          </a:xfrm>
          <a:prstGeom prst="rect">
            <a:avLst/>
          </a:prstGeom>
        </p:spPr>
      </p:pic>
      <p:pic>
        <p:nvPicPr>
          <p:cNvPr id="3" name="图片 2"/>
          <p:cNvPicPr>
            <a:picLocks noChangeAspect="1"/>
          </p:cNvPicPr>
          <p:nvPr/>
        </p:nvPicPr>
        <p:blipFill>
          <a:blip r:embed="rId6"/>
          <a:stretch>
            <a:fillRect/>
          </a:stretch>
        </p:blipFill>
        <p:spPr>
          <a:xfrm>
            <a:off x="0" y="8279509"/>
            <a:ext cx="3600450" cy="720029"/>
          </a:xfrm>
          <a:prstGeom prst="rect">
            <a:avLst/>
          </a:prstGeom>
        </p:spPr>
      </p:pic>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主题​​">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TotalTime>
  <Words>384</Words>
  <Application>Microsoft Office PowerPoint</Application>
  <PresentationFormat>自定义</PresentationFormat>
  <Paragraphs>56</Paragraphs>
  <Slides>1</Slides>
  <Notes>1</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vt:i4>
      </vt:variant>
    </vt:vector>
  </HeadingPairs>
  <TitlesOfParts>
    <vt:vector size="7" baseType="lpstr">
      <vt:lpstr>等线</vt:lpstr>
      <vt:lpstr>Aptos</vt:lpstr>
      <vt:lpstr>Aptos Display</vt:lpstr>
      <vt:lpstr>Arial</vt:lpstr>
      <vt:lpstr>Wingdings</vt:lpstr>
      <vt:lpstr>Office 主题​​</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子厚 江</dc:creator>
  <cp:lastModifiedBy>Zhiwei Lai</cp:lastModifiedBy>
  <cp:revision>53</cp:revision>
  <dcterms:created xsi:type="dcterms:W3CDTF">2025-07-18T08:27:00Z</dcterms:created>
  <dcterms:modified xsi:type="dcterms:W3CDTF">2025-08-16T04:37:02Z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B511073F89B34835875F721F3E7531DB_13</vt:lpwstr>
  </property>
  <property fmtid="{D5CDD505-2E9C-101B-9397-08002B2CF9AE}" pid="3" name="KSOProductBuildVer">
    <vt:lpwstr>2052-12.1.0.22175</vt:lpwstr>
  </property>
</Properties>
</file>